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7" r:id="rId2"/>
    <p:sldId id="258" r:id="rId3"/>
    <p:sldId id="279" r:id="rId4"/>
    <p:sldId id="278" r:id="rId5"/>
    <p:sldId id="286" r:id="rId6"/>
    <p:sldId id="280" r:id="rId7"/>
    <p:sldId id="283" r:id="rId8"/>
    <p:sldId id="282" r:id="rId9"/>
    <p:sldId id="281" r:id="rId10"/>
    <p:sldId id="285" r:id="rId11"/>
    <p:sldId id="287" r:id="rId12"/>
    <p:sldId id="276" r:id="rId13"/>
    <p:sldId id="27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B4C93B-FF02-4F54-B2BC-35D77387784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57A7C5-301A-478D-9FD1-E990612127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en-US" dirty="0"/>
              <a:t>ALACE </a:t>
            </a:r>
            <a:br>
              <a:rPr lang="en-US" dirty="0"/>
            </a:br>
            <a:r>
              <a:rPr lang="en-US" dirty="0"/>
              <a:t>2021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81709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council committee meeting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 30-31 October 2021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51" y="404664"/>
            <a:ext cx="2010833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Outreach and Publication Program between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ALACE and TOYO Factory (ALACE Member)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0247"/>
            <a:ext cx="7524328" cy="564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3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79625"/>
            <a:ext cx="8496944" cy="129614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 Talk with Faculty of Architecture (Professor of National University and Designers from Art and Culture School)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40" y="2202594"/>
            <a:ext cx="80181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8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651510" indent="-514350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Due to COVID-19 pandemic in 2019 up until now, many ALACE activities were cancelled and postponed:</a:t>
            </a:r>
          </a:p>
          <a:p>
            <a:pPr marL="457200" lvl="1" indent="0">
              <a:buNone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1028700" lvl="1" indent="-571500"/>
            <a:r>
              <a:rPr lang="en-US" sz="3600" dirty="0">
                <a:latin typeface="Calibri" pitchFamily="34" charset="0"/>
                <a:cs typeface="Calibri" pitchFamily="34" charset="0"/>
              </a:rPr>
              <a:t>LAOS Build 2020 </a:t>
            </a:r>
          </a:p>
          <a:p>
            <a:pPr marL="1028700" lvl="1" indent="-571500"/>
            <a:r>
              <a:rPr lang="en-US" sz="3600" dirty="0">
                <a:latin typeface="Calibri" pitchFamily="34" charset="0"/>
                <a:cs typeface="Calibri" pitchFamily="34" charset="0"/>
              </a:rPr>
              <a:t>Annual Conference</a:t>
            </a:r>
          </a:p>
          <a:p>
            <a:pPr marL="1028700" lvl="1" indent="-571500"/>
            <a:r>
              <a:rPr lang="en-US" sz="3600" dirty="0">
                <a:latin typeface="Calibri" pitchFamily="34" charset="0"/>
                <a:cs typeface="Calibri" pitchFamily="34" charset="0"/>
              </a:rPr>
              <a:t>Architects Dinner Talk</a:t>
            </a:r>
          </a:p>
          <a:p>
            <a:pPr marL="1028700" lvl="1" indent="-571500"/>
            <a:r>
              <a:rPr lang="en-US" sz="3600" dirty="0">
                <a:latin typeface="Calibri" pitchFamily="34" charset="0"/>
                <a:cs typeface="Calibri" pitchFamily="34" charset="0"/>
              </a:rPr>
              <a:t>No financial support from foreign sponsors / donors</a:t>
            </a:r>
          </a:p>
          <a:p>
            <a:pPr marL="1028700" lvl="1" indent="-571500"/>
            <a:r>
              <a:rPr lang="en-US" sz="3600" dirty="0">
                <a:latin typeface="Calibri" pitchFamily="34" charset="0"/>
                <a:cs typeface="Calibri" pitchFamily="34" charset="0"/>
              </a:rPr>
              <a:t>Postpone the election of the new Office Bearers </a:t>
            </a:r>
          </a:p>
          <a:p>
            <a:pPr marL="457200" lvl="1" indent="0">
              <a:buNone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endParaRPr lang="en-US" sz="3600" dirty="0">
              <a:latin typeface="Saysettha OT" pitchFamily="34" charset="-34"/>
              <a:cs typeface="Saysettha OT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10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marL="137160" indent="0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2021-2022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922"/>
            <a:ext cx="8229600" cy="4709160"/>
          </a:xfrm>
        </p:spPr>
        <p:txBody>
          <a:bodyPr>
            <a:noAutofit/>
          </a:bodyPr>
          <a:lstStyle/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ALACE Fair 2021 and Annual Forum on November 2021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of ALACE organization 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preservation and management of profession in terms of legislation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 of the association’s works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Enhancing financial status to be stable and permanent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development of communication and advertisement to ALACE members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Assist and support young architects 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Educate and research on the Lao Architecture identity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Contributing the challenge of auction particular in the government’s construction projects which using the state budget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the commission to strengthen international relationship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Helping organizations in producing human resources to be strengthened</a:t>
            </a:r>
          </a:p>
          <a:p>
            <a:pPr lvl="0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social and profession relation.</a:t>
            </a:r>
          </a:p>
          <a:p>
            <a:pPr marL="457200" lvl="1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0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990600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 for your attention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764704"/>
            <a:ext cx="3096344" cy="30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Current Office Bearers of Institute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Current Membership Strength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2020-2021 ALACE Activities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2021-2022 Plan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84" y="1700808"/>
            <a:ext cx="8003232" cy="417646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President     :		Ar.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Phonexay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Southiphong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Vice presidents 1	 :	Ar.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Khamthavy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Thayphachanh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Vice presidents 2	 :	Ar.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Manokham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Vongxay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Committee Board	 :	Assoc. Prof.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Manoloth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Phinith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Auditor		:	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Assoc.Dr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Aphisayadeth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Insisiengmay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Honorary Secretary 	:	Ar.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Phatthana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Simmalavong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Honorary Treasurer 	:	Ar.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Sounantha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Kanlaya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Social and Communication :   	Ar.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Sounantha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Kanlaya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Professional Practice  :              	Ar.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Phatthana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Simmalavong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Committee  :	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Assoc.Prof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. Dr.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Khampaseuth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Thepvongsa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External Relation Committee:	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Ar.Saykham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Thammanosouth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Current Office Bearers of Institute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410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marL="651510" indent="-514350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Current membership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39652"/>
            <a:ext cx="6779096" cy="276490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ALACE Membership: 		1,205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Regular Member 		1,045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Associate Member 		   158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Honorary Member 	 	      2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Asian Architect’s	  	     9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0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Autofit/>
          </a:bodyPr>
          <a:lstStyle/>
          <a:p>
            <a:pPr marL="651510" indent="-514350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2020-2021 ALACE Activities Implemented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120924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5" y="1515139"/>
            <a:ext cx="7123815" cy="53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ALACE Congress preparation in 2020 to elect a new term of Office Bearers</a:t>
            </a:r>
          </a:p>
        </p:txBody>
      </p:sp>
    </p:spTree>
    <p:extLst>
      <p:ext uri="{BB962C8B-B14F-4D97-AF65-F5344CB8AC3E}">
        <p14:creationId xmlns:p14="http://schemas.microsoft.com/office/powerpoint/2010/main" val="277540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83630" cy="2580284"/>
          </a:xfrm>
        </p:spPr>
        <p:txBody>
          <a:bodyPr>
            <a:no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Video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with ASA ESAN, “Dinner Talk at Thailand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0" y="0"/>
            <a:ext cx="5210360" cy="685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7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3888432" cy="3024336"/>
          </a:xfrm>
        </p:spPr>
        <p:txBody>
          <a:bodyPr>
            <a:noAutofit/>
          </a:bodyPr>
          <a:lstStyle/>
          <a:p>
            <a:pPr marL="651510" indent="-514350"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Awards by ALACE and National University and Art and Culture School</a:t>
            </a:r>
            <a:b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endParaRPr lang="en-US" sz="3600" dirty="0">
              <a:latin typeface="Saysettha OT" pitchFamily="34" charset="-34"/>
              <a:cs typeface="Saysettha OT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17"/>
            <a:ext cx="5076056" cy="683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7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marL="457200" lvl="0" indent="-457200" algn="l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Tahoma-Bold"/>
                <a:cs typeface="Calibri" panose="020F0502020204030204" pitchFamily="34" charset="0"/>
              </a:rPr>
              <a:t>PRESS CONFERENCE - National Artist Awards WITH ART &amp; CULTURE SCHOOL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Photos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77425"/>
            <a:ext cx="7308304" cy="54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7029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70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713</TotalTime>
  <Words>269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ALACE  2021 Report</vt:lpstr>
      <vt:lpstr>Contents</vt:lpstr>
      <vt:lpstr>1. Current Office Bearers of Institute</vt:lpstr>
      <vt:lpstr>2. Current membership Strength</vt:lpstr>
      <vt:lpstr>3. 2020-2021 ALACE Activities Implemented and Challenges</vt:lpstr>
      <vt:lpstr>PowerPoint Presentation</vt:lpstr>
      <vt:lpstr>Video Conference with ASA ESAN, “Dinner Talk at Thailand</vt:lpstr>
      <vt:lpstr>Competition Awards by ALACE and National University and Art and Culture School </vt:lpstr>
      <vt:lpstr>PRESS CONFERENCE - National Artist Awards WITH ART &amp; CULTURE SCHOOL</vt:lpstr>
      <vt:lpstr>Outreach and Publication Program between ALACE and TOYO Factory (ALACE Member) </vt:lpstr>
      <vt:lpstr>Breakfast Talk with Faculty of Architecture (Professor of National University and Designers from Art and Culture School) </vt:lpstr>
      <vt:lpstr>Challenges</vt:lpstr>
      <vt:lpstr>4. 2021-2022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Alace01</cp:lastModifiedBy>
  <cp:revision>17</cp:revision>
  <dcterms:created xsi:type="dcterms:W3CDTF">2021-09-24T03:24:53Z</dcterms:created>
  <dcterms:modified xsi:type="dcterms:W3CDTF">2021-10-13T09:39:08Z</dcterms:modified>
</cp:coreProperties>
</file>