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1621</TotalTime>
  <Words>1230</Words>
  <Application>Microsoft Office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Adjacency</vt:lpstr>
      <vt:lpstr>Kilter</vt:lpstr>
      <vt:lpstr>COUNTRY REPORT FOR THE 36TH ARCASIA COUNCIL MEETING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Ba'c 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Quoc Tan</dc:creator>
  <cp:lastModifiedBy>User</cp:lastModifiedBy>
  <cp:revision>132</cp:revision>
  <cp:lastPrinted>2014-06-25T19:15:28Z</cp:lastPrinted>
  <dcterms:created xsi:type="dcterms:W3CDTF">2014-06-25T16:24:44Z</dcterms:created>
  <dcterms:modified xsi:type="dcterms:W3CDTF">2015-11-09T08:16:47Z</dcterms:modified>
</cp:coreProperties>
</file>