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590" autoAdjust="0"/>
  </p:normalViewPr>
  <p:slideViewPr>
    <p:cSldViewPr>
      <p:cViewPr varScale="1">
        <p:scale>
          <a:sx n="69" d="100"/>
          <a:sy n="69" d="100"/>
        </p:scale>
        <p:origin x="-1416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docProps/app.xml><?xml version="1.0" encoding="utf-8"?>
<Properties xmlns="http://schemas.openxmlformats.org/officeDocument/2006/extended-properties" xmlns:vt="http://schemas.openxmlformats.org/officeDocument/2006/docPropsVTypes">
  <Template>Kilter</Template>
  <TotalTime>1621</TotalTime>
  <Words>1230</Words>
  <Application>Microsoft Office PowerPoint</Application>
  <PresentationFormat>On-screen Show (4:3)</PresentationFormat>
  <Paragraphs>145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5" baseType="lpstr">
      <vt:lpstr>Adjacency</vt:lpstr>
      <vt:lpstr>Kilter</vt:lpstr>
      <vt:lpstr>COUNTRY REPORT FOR THE 36TH ARCASIA COUNCIL MEETING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Ba'c Ku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Quoc Tan</dc:creator>
  <cp:lastModifiedBy>User</cp:lastModifiedBy>
  <cp:revision>132</cp:revision>
  <cp:lastPrinted>2014-06-25T19:15:28Z</cp:lastPrinted>
  <dcterms:created xsi:type="dcterms:W3CDTF">2014-06-25T16:24:44Z</dcterms:created>
  <dcterms:modified xsi:type="dcterms:W3CDTF">2015-11-09T08:16:47Z</dcterms:modified>
</cp:coreProperties>
</file>