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>
        <p:scale>
          <a:sx n="66" d="100"/>
          <a:sy n="66" d="100"/>
        </p:scale>
        <p:origin x="1416" y="8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3DA-6199-42A0-8D65-23735C48DAC0}" type="datetimeFigureOut">
              <a:rPr lang="en-SG" smtClean="0"/>
              <a:t>6/11/2019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F873-B7F0-4F41-A3F5-766623AF91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689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3DA-6199-42A0-8D65-23735C48DAC0}" type="datetimeFigureOut">
              <a:rPr lang="en-SG" smtClean="0"/>
              <a:t>6/11/2019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F873-B7F0-4F41-A3F5-766623AF91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036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3DA-6199-42A0-8D65-23735C48DAC0}" type="datetimeFigureOut">
              <a:rPr lang="en-SG" smtClean="0"/>
              <a:t>6/11/2019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F873-B7F0-4F41-A3F5-766623AF91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001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3DA-6199-42A0-8D65-23735C48DAC0}" type="datetimeFigureOut">
              <a:rPr lang="en-SG" smtClean="0"/>
              <a:t>6/11/2019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F873-B7F0-4F41-A3F5-766623AF91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9086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3DA-6199-42A0-8D65-23735C48DAC0}" type="datetimeFigureOut">
              <a:rPr lang="en-SG" smtClean="0"/>
              <a:t>6/11/2019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F873-B7F0-4F41-A3F5-766623AF91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9003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3DA-6199-42A0-8D65-23735C48DAC0}" type="datetimeFigureOut">
              <a:rPr lang="en-SG" smtClean="0"/>
              <a:t>6/11/2019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F873-B7F0-4F41-A3F5-766623AF91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350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3DA-6199-42A0-8D65-23735C48DAC0}" type="datetimeFigureOut">
              <a:rPr lang="en-SG" smtClean="0"/>
              <a:t>6/11/2019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F873-B7F0-4F41-A3F5-766623AF91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474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3DA-6199-42A0-8D65-23735C48DAC0}" type="datetimeFigureOut">
              <a:rPr lang="en-SG" smtClean="0"/>
              <a:t>6/11/2019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F873-B7F0-4F41-A3F5-766623AF91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3451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3DA-6199-42A0-8D65-23735C48DAC0}" type="datetimeFigureOut">
              <a:rPr lang="en-SG" smtClean="0"/>
              <a:t>6/11/2019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F873-B7F0-4F41-A3F5-766623AF91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272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3DA-6199-42A0-8D65-23735C48DAC0}" type="datetimeFigureOut">
              <a:rPr lang="en-SG" smtClean="0"/>
              <a:t>6/11/2019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F873-B7F0-4F41-A3F5-766623AF91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776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53DA-6199-42A0-8D65-23735C48DAC0}" type="datetimeFigureOut">
              <a:rPr lang="en-SG" smtClean="0"/>
              <a:t>6/11/2019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F873-B7F0-4F41-A3F5-766623AF91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904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53DA-6199-42A0-8D65-23735C48DAC0}" type="datetimeFigureOut">
              <a:rPr lang="en-SG" smtClean="0"/>
              <a:t>6/11/2019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DF873-B7F0-4F41-A3F5-766623AF91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3787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7E7D19C6-9E4E-4032-A0FA-56A03A55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52" y="5318760"/>
            <a:ext cx="1969088" cy="10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75458" y="2452800"/>
            <a:ext cx="42884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WEBSITE REVAMP UPDATE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 2019</a:t>
            </a:r>
            <a:endParaRPr lang="en-SG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7E7D19C6-9E4E-4032-A0FA-56A03A55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52" y="5318760"/>
            <a:ext cx="1969088" cy="10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613" y="1024049"/>
            <a:ext cx="833532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Reasons and objectives of Website Revamp</a:t>
            </a:r>
          </a:p>
          <a:p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SG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 to latest web technology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SG" b="1" dirty="0" smtClean="0">
                <a:latin typeface="Arial" panose="020B0604020202020204" pitchFamily="34" charset="0"/>
                <a:cs typeface="Arial" panose="020B0604020202020204" pitchFamily="34" charset="0"/>
              </a:rPr>
              <a:t>Archival </a:t>
            </a:r>
            <a:r>
              <a:rPr lang="en-SG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SG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Arcasia</a:t>
            </a:r>
            <a:r>
              <a:rPr lang="en-SG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records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SG" b="1" dirty="0" smtClean="0">
                <a:latin typeface="Arial" panose="020B0604020202020204" pitchFamily="34" charset="0"/>
                <a:cs typeface="Arial" panose="020B0604020202020204" pitchFamily="34" charset="0"/>
              </a:rPr>
              <a:t>acilitation of primary platform for OB handover management </a:t>
            </a:r>
            <a:endParaRPr lang="en-S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SG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Portals for Committees to operate from </a:t>
            </a:r>
            <a:endParaRPr lang="en-S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  <a:t>Potential to centralise and integrate AA Awards Submission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S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7E7D19C6-9E4E-4032-A0FA-56A03A55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52" y="5318760"/>
            <a:ext cx="1969088" cy="10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18124" y="2730019"/>
            <a:ext cx="21416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</a:t>
            </a:r>
            <a:r>
              <a:rPr lang="en-SG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Mockup</a:t>
            </a:r>
            <a:endParaRPr lang="en-SG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S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38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" y="471487"/>
            <a:ext cx="7762875" cy="59150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92990" y="697779"/>
            <a:ext cx="1083098" cy="1083098"/>
          </a:xfrm>
          <a:prstGeom prst="ellipse">
            <a:avLst/>
          </a:pr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Oval 3"/>
          <p:cNvSpPr/>
          <p:nvPr/>
        </p:nvSpPr>
        <p:spPr>
          <a:xfrm>
            <a:off x="6698708" y="697779"/>
            <a:ext cx="1083098" cy="1083098"/>
          </a:xfrm>
          <a:prstGeom prst="ellipse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Oval 4"/>
          <p:cNvSpPr/>
          <p:nvPr/>
        </p:nvSpPr>
        <p:spPr>
          <a:xfrm>
            <a:off x="2696863" y="1145689"/>
            <a:ext cx="705113" cy="705113"/>
          </a:xfrm>
          <a:prstGeom prst="ellipse">
            <a:avLst/>
          </a:prstGeom>
          <a:solidFill>
            <a:srgbClr val="7030A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Oval 5"/>
          <p:cNvSpPr/>
          <p:nvPr/>
        </p:nvSpPr>
        <p:spPr>
          <a:xfrm>
            <a:off x="3370194" y="1145689"/>
            <a:ext cx="705113" cy="705113"/>
          </a:xfrm>
          <a:prstGeom prst="ellipse">
            <a:avLst/>
          </a:prstGeom>
          <a:solidFill>
            <a:srgbClr val="7030A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Oval 6"/>
          <p:cNvSpPr/>
          <p:nvPr/>
        </p:nvSpPr>
        <p:spPr>
          <a:xfrm>
            <a:off x="4123230" y="1145689"/>
            <a:ext cx="705113" cy="705113"/>
          </a:xfrm>
          <a:prstGeom prst="ellipse">
            <a:avLst/>
          </a:prstGeom>
          <a:solidFill>
            <a:srgbClr val="7030A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/>
          <p:cNvSpPr/>
          <p:nvPr/>
        </p:nvSpPr>
        <p:spPr>
          <a:xfrm>
            <a:off x="4941418" y="1145689"/>
            <a:ext cx="705113" cy="705113"/>
          </a:xfrm>
          <a:prstGeom prst="ellipse">
            <a:avLst/>
          </a:prstGeom>
          <a:solidFill>
            <a:srgbClr val="7030A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Oval 8"/>
          <p:cNvSpPr/>
          <p:nvPr/>
        </p:nvSpPr>
        <p:spPr>
          <a:xfrm>
            <a:off x="5755439" y="1145689"/>
            <a:ext cx="705113" cy="705113"/>
          </a:xfrm>
          <a:prstGeom prst="ellipse">
            <a:avLst/>
          </a:prstGeom>
          <a:solidFill>
            <a:srgbClr val="7030A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35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23837"/>
            <a:ext cx="7791450" cy="64103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227164" y="5181925"/>
            <a:ext cx="1554642" cy="1554642"/>
          </a:xfrm>
          <a:prstGeom prst="ellipse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7532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323850"/>
            <a:ext cx="3962400" cy="621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70" y="323850"/>
            <a:ext cx="3112004" cy="39687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47522" y="707539"/>
            <a:ext cx="267186" cy="267186"/>
          </a:xfrm>
          <a:prstGeom prst="ellipse">
            <a:avLst/>
          </a:prstGeom>
          <a:solidFill>
            <a:srgbClr val="7030A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1681115" y="371475"/>
            <a:ext cx="4047855" cy="336064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81115" y="974725"/>
            <a:ext cx="4047855" cy="3271032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36990" y="6104590"/>
            <a:ext cx="360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SG" b="1" dirty="0" smtClean="0">
                <a:latin typeface="Arial" panose="020B0604020202020204" pitchFamily="34" charset="0"/>
                <a:cs typeface="Arial" panose="020B0604020202020204" pitchFamily="34" charset="0"/>
              </a:rPr>
              <a:t>Award submission portal</a:t>
            </a:r>
            <a:endParaRPr lang="en-SG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8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47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 Hongsui</dc:creator>
  <cp:lastModifiedBy>Lin Hongsui</cp:lastModifiedBy>
  <cp:revision>11</cp:revision>
  <dcterms:created xsi:type="dcterms:W3CDTF">2019-11-02T20:38:59Z</dcterms:created>
  <dcterms:modified xsi:type="dcterms:W3CDTF">2019-11-05T18:46:22Z</dcterms:modified>
</cp:coreProperties>
</file>