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70" r:id="rId12"/>
    <p:sldId id="271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8C49B-0A5E-4225-93CA-B4BEEDC858DF}" type="datetimeFigureOut">
              <a:rPr lang="en-US" smtClean="0"/>
              <a:t>30-Oct-19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6418B-480C-4D95-9EEB-5352112EEB1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8F9D7-A592-46F7-9B21-96C62994569C}" type="datetime1">
              <a:rPr lang="en-US" smtClean="0"/>
              <a:t>30-Oct-19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27D0-CFCC-4B0A-B72C-1CAC7983C5C5}" type="datetime1">
              <a:rPr lang="en-US" smtClean="0"/>
              <a:t>30-Oct-19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0FFB-9A79-4917-87A4-DE814F4EC929}" type="datetime1">
              <a:rPr lang="en-US" smtClean="0"/>
              <a:t>30-Oct-19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BAC78-61E9-440D-9838-11F13B2635FA}" type="datetime1">
              <a:rPr lang="en-US" smtClean="0"/>
              <a:t>30-Oct-19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73EB-587F-4E93-A23D-79FD2B9A5550}" type="datetime1">
              <a:rPr lang="en-US" smtClean="0"/>
              <a:t>30-Oct-19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4D1D-BA6A-4DAA-9CD5-7C7280257F68}" type="datetime1">
              <a:rPr lang="en-US" smtClean="0"/>
              <a:t>30-Oct-19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1871-84DA-4202-AD1D-80AA126E02F4}" type="datetime1">
              <a:rPr lang="en-US" smtClean="0"/>
              <a:t>30-Oct-19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66F0B-A8E5-4086-BD16-6592AE6C965D}" type="datetime1">
              <a:rPr lang="en-US" smtClean="0"/>
              <a:t>30-Oct-19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D3BB-42AD-4EB3-B735-B2F0C424ECAD}" type="datetime1">
              <a:rPr lang="en-US" smtClean="0"/>
              <a:t>30-Oct-19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43B4A-4741-436E-A7F4-DC3A9CD07E39}" type="datetime1">
              <a:rPr lang="en-US" smtClean="0"/>
              <a:t>30-Oct-19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126-442F-45DF-87D2-3AA2461B781E}" type="datetime1">
              <a:rPr lang="en-US" smtClean="0"/>
              <a:t>30-Oct-19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5B563-9A70-4264-A787-D6B71BBF2BFB}" type="datetime1">
              <a:rPr lang="en-US" smtClean="0"/>
              <a:t>30-Oct-19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830C5-DB3D-4609-826A-30E81D17A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914400"/>
            <a:ext cx="8686800" cy="2228850"/>
          </a:xfrm>
        </p:spPr>
        <p:txBody>
          <a:bodyPr>
            <a:normAutofit/>
          </a:bodyPr>
          <a:lstStyle/>
          <a:p>
            <a:r>
              <a:rPr lang="en-US" dirty="0" smtClean="0"/>
              <a:t>IMPORTANT ACTIVITIES OF ZONE 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1</a:t>
            </a:fld>
            <a:endParaRPr lang="en-US" sz="32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0" y="5391150"/>
            <a:ext cx="8686800" cy="2228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Ar. Lalichan Zacharias , Vice President,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Zone- 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9296400" cy="48006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SECOND ARCASIA- URBANISM FORUM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URBANISM DIALOGUE Was conducted on 5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to 6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of September 2019 at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Islamabad on the theme- ‘Capital cities: New Cities/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Visionary Master Plans.’ Hosted by IAP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10</a:t>
            </a:fld>
            <a:endParaRPr lang="en-US" sz="3200" dirty="0"/>
          </a:p>
        </p:txBody>
      </p:sp>
      <p:pic>
        <p:nvPicPr>
          <p:cNvPr id="8194" name="Picture 2" descr="D:\my sml projects\123. presentation\slides\PHOTO-2019-09-06-13-10-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179145"/>
            <a:ext cx="4267200" cy="2450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9296400" cy="48006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ZONE –A PRESIDENTS MEET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3</a:t>
            </a:r>
            <a:r>
              <a:rPr lang="en-US" baseline="30000" dirty="0" smtClean="0">
                <a:solidFill>
                  <a:schemeClr val="tx1"/>
                </a:solidFill>
              </a:rPr>
              <a:t>rd</a:t>
            </a:r>
            <a:r>
              <a:rPr lang="en-US" dirty="0" smtClean="0">
                <a:solidFill>
                  <a:schemeClr val="tx1"/>
                </a:solidFill>
              </a:rPr>
              <a:t> OCTOBER 2019, KOVALAM.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To Discuss And Identify Issues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Faced by member Institutes/ARCHITECTS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To be discussed during the council meeting at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Dhaka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11</a:t>
            </a:fld>
            <a:endParaRPr lang="en-US" sz="3200" dirty="0"/>
          </a:p>
        </p:txBody>
      </p:sp>
      <p:pic>
        <p:nvPicPr>
          <p:cNvPr id="9218" name="Picture 2" descr="D:\my sml projects\123. presentation\slides\PHOTO-2019-10-03-11-35-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4241006"/>
            <a:ext cx="3184525" cy="2388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9296400" cy="48006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SLIA proposes ARCHITECTS CRICKET,Badminton 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And Golf tournaments at SRI LANKA from 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13</a:t>
            </a:r>
            <a:r>
              <a:rPr lang="en-US" sz="2800" baseline="30000" dirty="0" smtClean="0">
                <a:solidFill>
                  <a:schemeClr val="tx1"/>
                </a:solidFill>
              </a:rPr>
              <a:t>th</a:t>
            </a:r>
            <a:r>
              <a:rPr lang="en-US" sz="2800" dirty="0" smtClean="0">
                <a:solidFill>
                  <a:schemeClr val="tx1"/>
                </a:solidFill>
              </a:rPr>
              <a:t> to 18</a:t>
            </a:r>
            <a:r>
              <a:rPr lang="en-US" sz="2800" baseline="30000" dirty="0" smtClean="0">
                <a:solidFill>
                  <a:schemeClr val="tx1"/>
                </a:solidFill>
              </a:rPr>
              <a:t>th</a:t>
            </a:r>
            <a:r>
              <a:rPr lang="en-US" sz="2800" dirty="0" smtClean="0">
                <a:solidFill>
                  <a:schemeClr val="tx1"/>
                </a:solidFill>
              </a:rPr>
              <a:t> Fenruary 2020.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12</a:t>
            </a:fld>
            <a:endParaRPr lang="en-US" sz="3200" dirty="0"/>
          </a:p>
        </p:txBody>
      </p:sp>
      <p:pic>
        <p:nvPicPr>
          <p:cNvPr id="10242" name="Picture 2" descr="D:\my sml projects\123. presentation\slides\Image-1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667000"/>
            <a:ext cx="2501900" cy="3733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4800" y="381000"/>
            <a:ext cx="4668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ARCASIA SPORTS FIESTA</a:t>
            </a:r>
            <a:endParaRPr lang="en-US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04800" y="1371600"/>
            <a:ext cx="8839200" cy="46482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ysClr val="windowText" lastClr="000000"/>
                </a:solidFill>
              </a:rPr>
              <a:t>ACAE Announces Two winter programs</a:t>
            </a: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ysClr val="windowText" lastClr="000000"/>
                </a:solidFill>
              </a:rPr>
              <a:t>On-’ Interpreting Built Heritage- A workshop</a:t>
            </a:r>
          </a:p>
          <a:p>
            <a:pPr marL="514350" indent="-514350" algn="l"/>
            <a:r>
              <a:rPr lang="en-US" dirty="0" smtClean="0">
                <a:solidFill>
                  <a:sysClr val="windowText" lastClr="000000"/>
                </a:solidFill>
              </a:rPr>
              <a:t> </a:t>
            </a:r>
            <a:r>
              <a:rPr lang="en-US" dirty="0" smtClean="0">
                <a:solidFill>
                  <a:sysClr val="windowText" lastClr="000000"/>
                </a:solidFill>
              </a:rPr>
              <a:t>     tour- From 2</a:t>
            </a:r>
            <a:r>
              <a:rPr lang="en-US" baseline="30000" dirty="0" smtClean="0">
                <a:solidFill>
                  <a:sysClr val="windowText" lastClr="000000"/>
                </a:solidFill>
              </a:rPr>
              <a:t>nd</a:t>
            </a:r>
            <a:r>
              <a:rPr lang="en-US" dirty="0" smtClean="0">
                <a:solidFill>
                  <a:sysClr val="windowText" lastClr="000000"/>
                </a:solidFill>
              </a:rPr>
              <a:t> to 10</a:t>
            </a:r>
            <a:r>
              <a:rPr lang="en-US" baseline="30000" dirty="0" smtClean="0">
                <a:solidFill>
                  <a:sysClr val="windowText" lastClr="000000"/>
                </a:solidFill>
              </a:rPr>
              <a:t>th</a:t>
            </a:r>
            <a:r>
              <a:rPr lang="en-US" dirty="0" smtClean="0">
                <a:solidFill>
                  <a:sysClr val="windowText" lastClr="000000"/>
                </a:solidFill>
              </a:rPr>
              <a:t> Dec 2019- at AAYOJAN</a:t>
            </a:r>
          </a:p>
          <a:p>
            <a:pPr marL="514350" indent="-514350" algn="l"/>
            <a:r>
              <a:rPr lang="en-US" dirty="0" smtClean="0">
                <a:solidFill>
                  <a:sysClr val="windowText" lastClr="000000"/>
                </a:solidFill>
              </a:rPr>
              <a:t> </a:t>
            </a:r>
            <a:r>
              <a:rPr lang="en-US" dirty="0" smtClean="0">
                <a:solidFill>
                  <a:sysClr val="windowText" lastClr="000000"/>
                </a:solidFill>
              </a:rPr>
              <a:t>     Schoolof Architecture and Design,Pune.</a:t>
            </a:r>
          </a:p>
          <a:p>
            <a:pPr marL="514350" indent="-514350" algn="l"/>
            <a:r>
              <a:rPr lang="en-US" dirty="0" smtClean="0">
                <a:solidFill>
                  <a:sysClr val="windowText" lastClr="000000"/>
                </a:solidFill>
              </a:rPr>
              <a:t>2. ON-’Environment and Architecture-</a:t>
            </a:r>
          </a:p>
          <a:p>
            <a:pPr marL="514350" indent="-514350" algn="l"/>
            <a:r>
              <a:rPr lang="en-US" dirty="0" smtClean="0">
                <a:solidFill>
                  <a:sysClr val="windowText" lastClr="000000"/>
                </a:solidFill>
              </a:rPr>
              <a:t>    ‘A workshop tour’- from 2</a:t>
            </a:r>
            <a:r>
              <a:rPr lang="en-US" baseline="30000" dirty="0" smtClean="0">
                <a:solidFill>
                  <a:sysClr val="windowText" lastClr="000000"/>
                </a:solidFill>
              </a:rPr>
              <a:t>nd</a:t>
            </a:r>
            <a:r>
              <a:rPr lang="en-US" dirty="0" smtClean="0">
                <a:solidFill>
                  <a:sysClr val="windowText" lastClr="000000"/>
                </a:solidFill>
              </a:rPr>
              <a:t> to 8</a:t>
            </a:r>
            <a:r>
              <a:rPr lang="en-US" baseline="30000" dirty="0" smtClean="0">
                <a:solidFill>
                  <a:sysClr val="windowText" lastClr="000000"/>
                </a:solidFill>
              </a:rPr>
              <a:t>th</a:t>
            </a:r>
            <a:r>
              <a:rPr lang="en-US" dirty="0" smtClean="0">
                <a:solidFill>
                  <a:sysClr val="windowText" lastClr="000000"/>
                </a:solidFill>
              </a:rPr>
              <a:t> December</a:t>
            </a:r>
          </a:p>
          <a:p>
            <a:pPr marL="514350" indent="-514350" algn="l"/>
            <a:r>
              <a:rPr lang="en-US" dirty="0" smtClean="0">
                <a:solidFill>
                  <a:sysClr val="windowText" lastClr="000000"/>
                </a:solidFill>
              </a:rPr>
              <a:t> </a:t>
            </a:r>
            <a:r>
              <a:rPr lang="en-US" dirty="0" smtClean="0">
                <a:solidFill>
                  <a:sysClr val="windowText" lastClr="000000"/>
                </a:solidFill>
              </a:rPr>
              <a:t>    2019 at Saveetha college of architecture and design, Chennai.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13</a:t>
            </a:fld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6200" y="2438400"/>
            <a:ext cx="8839200" cy="46482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ysClr val="windowText" lastClr="000000"/>
                </a:solidFill>
              </a:rPr>
              <a:t>THANK YOU</a:t>
            </a:r>
            <a:endParaRPr lang="en-US" sz="6000" dirty="0">
              <a:solidFill>
                <a:sysClr val="windowText" lastClr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14</a:t>
            </a:fld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371600"/>
            <a:ext cx="10363200" cy="52578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                 </a:t>
            </a:r>
            <a:r>
              <a:rPr lang="en-US" sz="6500" dirty="0" smtClean="0">
                <a:solidFill>
                  <a:schemeClr val="tx1"/>
                </a:solidFill>
              </a:rPr>
              <a:t>INSTITUTES </a:t>
            </a:r>
            <a:r>
              <a:rPr lang="en-US" sz="6500" dirty="0" smtClean="0">
                <a:solidFill>
                  <a:schemeClr val="tx1"/>
                </a:solidFill>
              </a:rPr>
              <a:t>IN ZONE A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en-US" sz="5100" dirty="0" smtClean="0">
                <a:solidFill>
                  <a:schemeClr val="tx1"/>
                </a:solidFill>
              </a:rPr>
              <a:t> THE INDIAN INSTITUTE OF ARCHITECTS- </a:t>
            </a:r>
            <a:r>
              <a:rPr lang="en-US" sz="5100" dirty="0" smtClean="0">
                <a:solidFill>
                  <a:schemeClr val="tx1"/>
                </a:solidFill>
              </a:rPr>
              <a:t>                       IIA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en-US" sz="5100" dirty="0" smtClean="0">
                <a:solidFill>
                  <a:schemeClr val="tx1"/>
                </a:solidFill>
              </a:rPr>
              <a:t>INSTITUTE OF ARCHITECTS </a:t>
            </a:r>
            <a:r>
              <a:rPr lang="en-US" sz="5100" dirty="0" smtClean="0">
                <a:solidFill>
                  <a:schemeClr val="tx1"/>
                </a:solidFill>
              </a:rPr>
              <a:t>PAKISTAN-                            IAP</a:t>
            </a:r>
            <a:endParaRPr lang="en-US" sz="5100" dirty="0" smtClean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en-US" sz="5100" dirty="0" smtClean="0">
                <a:solidFill>
                  <a:schemeClr val="tx1"/>
                </a:solidFill>
              </a:rPr>
              <a:t>INSTITUTE </a:t>
            </a:r>
            <a:r>
              <a:rPr lang="en-US" sz="5100" dirty="0" smtClean="0">
                <a:solidFill>
                  <a:schemeClr val="tx1"/>
                </a:solidFill>
              </a:rPr>
              <a:t>OF ARCHITECTS BANGLADESH- </a:t>
            </a:r>
            <a:r>
              <a:rPr lang="en-US" sz="5100" dirty="0" smtClean="0">
                <a:solidFill>
                  <a:schemeClr val="tx1"/>
                </a:solidFill>
              </a:rPr>
              <a:t>                   IAB</a:t>
            </a:r>
            <a:endParaRPr lang="en-US" sz="5100" dirty="0" smtClean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en-US" sz="5100" dirty="0" smtClean="0">
                <a:solidFill>
                  <a:schemeClr val="tx1"/>
                </a:solidFill>
              </a:rPr>
              <a:t>SRILANKAN INSTITUTE OF ARCHITECTS- </a:t>
            </a:r>
            <a:r>
              <a:rPr lang="en-US" sz="5100" dirty="0" smtClean="0">
                <a:solidFill>
                  <a:schemeClr val="tx1"/>
                </a:solidFill>
              </a:rPr>
              <a:t>                     SLIA</a:t>
            </a:r>
            <a:endParaRPr lang="en-US" sz="5100" dirty="0" smtClean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en-US" sz="5100" dirty="0" smtClean="0">
                <a:solidFill>
                  <a:schemeClr val="tx1"/>
                </a:solidFill>
              </a:rPr>
              <a:t>SOCIETY OF NEPALIESE ARCHITECTS- </a:t>
            </a:r>
            <a:r>
              <a:rPr lang="en-US" sz="5100" dirty="0" smtClean="0">
                <a:solidFill>
                  <a:schemeClr val="tx1"/>
                </a:solidFill>
              </a:rPr>
              <a:t>                        ZONA</a:t>
            </a:r>
            <a:endParaRPr lang="en-US" sz="5100" dirty="0" smtClean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en-US" sz="5100" dirty="0" smtClean="0">
                <a:solidFill>
                  <a:schemeClr val="tx1"/>
                </a:solidFill>
              </a:rPr>
              <a:t>BUTENIESE INSTITUTE OF ARCHITECTS- </a:t>
            </a:r>
            <a:r>
              <a:rPr lang="en-US" sz="5100" dirty="0" smtClean="0">
                <a:solidFill>
                  <a:schemeClr val="tx1"/>
                </a:solidFill>
              </a:rPr>
              <a:t>                       BIA</a:t>
            </a:r>
            <a:endParaRPr lang="en-US" sz="51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2</a:t>
            </a:fld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0"/>
            <a:ext cx="8915400" cy="4800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ARCASIA FORUM </a:t>
            </a:r>
            <a:r>
              <a:rPr lang="en-US" sz="2400" dirty="0" smtClean="0">
                <a:solidFill>
                  <a:schemeClr val="tx1"/>
                </a:solidFill>
              </a:rPr>
              <a:t>– 20 ,</a:t>
            </a:r>
            <a:r>
              <a:rPr lang="en-US" sz="2400" dirty="0" smtClean="0">
                <a:solidFill>
                  <a:schemeClr val="tx1"/>
                </a:solidFill>
              </a:rPr>
              <a:t>2019 </a:t>
            </a:r>
            <a:r>
              <a:rPr lang="en-US" sz="2400" dirty="0" smtClean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ARCASIA </a:t>
            </a:r>
            <a:r>
              <a:rPr lang="en-US" sz="2400" dirty="0" smtClean="0">
                <a:solidFill>
                  <a:schemeClr val="tx1"/>
                </a:solidFill>
              </a:rPr>
              <a:t>AWARDS, DHAKA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                      </a:t>
            </a:r>
            <a:r>
              <a:rPr lang="en-US" sz="2400" dirty="0" smtClean="0">
                <a:solidFill>
                  <a:schemeClr val="tx1"/>
                </a:solidFill>
              </a:rPr>
              <a:t>HOSTED BY IAB</a:t>
            </a: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3</a:t>
            </a:fld>
            <a:endParaRPr lang="en-US" sz="32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33600" y="2362200"/>
            <a:ext cx="89154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ARCASIA FORUM organized by IAB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DHAKA. From 3</a:t>
            </a:r>
            <a:r>
              <a:rPr kumimoji="0" lang="en-US" sz="3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rd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7</a:t>
            </a:r>
            <a:r>
              <a:rPr kumimoji="0" lang="en-US" sz="3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Nov. 2019.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ARCASIA AWARDS also organised 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a part of the Forum by IAB.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6" name="Picture 2" descr="D:\my sml projects\123. presentation\slides\PHOTO-2019-08-15-00-47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971800"/>
            <a:ext cx="1852189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752600"/>
            <a:ext cx="9296400" cy="48006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The Heritage Workshop Tour, IIA Rajasthan Chapter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For teachers of the </a:t>
            </a:r>
            <a:r>
              <a:rPr lang="en-US" dirty="0" smtClean="0">
                <a:solidFill>
                  <a:schemeClr val="tx1"/>
                </a:solidFill>
              </a:rPr>
              <a:t>Architecture schools </a:t>
            </a:r>
            <a:r>
              <a:rPr lang="en-US" dirty="0" smtClean="0">
                <a:solidFill>
                  <a:schemeClr val="tx1"/>
                </a:solidFill>
              </a:rPr>
              <a:t>of the 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Member Institutes </a:t>
            </a:r>
            <a:r>
              <a:rPr lang="en-US" dirty="0" smtClean="0">
                <a:solidFill>
                  <a:schemeClr val="tx1"/>
                </a:solidFill>
              </a:rPr>
              <a:t>from 22</a:t>
            </a:r>
            <a:r>
              <a:rPr lang="en-US" baseline="30000" dirty="0" smtClean="0">
                <a:solidFill>
                  <a:schemeClr val="tx1"/>
                </a:solidFill>
              </a:rPr>
              <a:t>nd</a:t>
            </a:r>
            <a:r>
              <a:rPr lang="en-US" dirty="0" smtClean="0">
                <a:solidFill>
                  <a:schemeClr val="tx1"/>
                </a:solidFill>
              </a:rPr>
              <a:t> to 26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July </a:t>
            </a:r>
            <a:r>
              <a:rPr lang="en-US" dirty="0" smtClean="0">
                <a:solidFill>
                  <a:schemeClr val="tx1"/>
                </a:solidFill>
              </a:rPr>
              <a:t>2019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pic>
        <p:nvPicPr>
          <p:cNvPr id="2050" name="Picture 2" descr="D:\my sml projects\123. presentation\slides\PHOTO-2019-07-27-08-34-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572000"/>
            <a:ext cx="3522133" cy="1981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38600" y="4495800"/>
            <a:ext cx="14285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Jaipur</a:t>
            </a:r>
            <a:endParaRPr lang="en-US" sz="4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4</a:t>
            </a:fld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9296400" cy="48006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AGCSA </a:t>
            </a:r>
            <a:r>
              <a:rPr lang="en-US" dirty="0" smtClean="0">
                <a:solidFill>
                  <a:schemeClr val="tx1"/>
                </a:solidFill>
              </a:rPr>
              <a:t>Round Table, 2019 Jaipur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11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smtClean="0">
                <a:solidFill>
                  <a:schemeClr val="tx1"/>
                </a:solidFill>
              </a:rPr>
              <a:t>Round table on ‘Built and NATURAL HERITAGE-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The sustainable Face of Architecture.’ – 26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July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2019.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b="1" smtClean="0"/>
              <a:pPr/>
              <a:t>5</a:t>
            </a:fld>
            <a:endParaRPr lang="en-US" sz="3200" b="1" dirty="0"/>
          </a:p>
        </p:txBody>
      </p:sp>
      <p:pic>
        <p:nvPicPr>
          <p:cNvPr id="3074" name="Picture 2" descr="D:\my sml projects\123. presentation\slides\PHOTO-2019-07-27-15-34-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191000"/>
            <a:ext cx="5257800" cy="2409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9296400" cy="48006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ACPP meeting at Jaipur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26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 July 2019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6</a:t>
            </a:fld>
            <a:endParaRPr lang="en-US" sz="3200" dirty="0"/>
          </a:p>
        </p:txBody>
      </p:sp>
      <p:pic>
        <p:nvPicPr>
          <p:cNvPr id="4098" name="Picture 2" descr="D:\my sml projects\123. presentation\slides\PHOTO-2019-07-27-09-54-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667000"/>
            <a:ext cx="5181600" cy="3878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371600"/>
            <a:ext cx="9296400" cy="48006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  ARCASIA </a:t>
            </a:r>
            <a:r>
              <a:rPr lang="en-US" dirty="0" smtClean="0">
                <a:solidFill>
                  <a:schemeClr val="tx1"/>
                </a:solidFill>
              </a:rPr>
              <a:t>ALL COMMITTEE PANEL DISCUSSION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ON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            </a:t>
            </a:r>
            <a:r>
              <a:rPr lang="en-US" sz="2400" dirty="0" smtClean="0">
                <a:solidFill>
                  <a:schemeClr val="tx1"/>
                </a:solidFill>
              </a:rPr>
              <a:t>                                                    </a:t>
            </a:r>
            <a:r>
              <a:rPr lang="en-US" sz="2400" dirty="0" smtClean="0">
                <a:solidFill>
                  <a:schemeClr val="tx1"/>
                </a:solidFill>
              </a:rPr>
              <a:t>‘LESSONS FROM BUILT HERITAGE-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                        </a:t>
            </a:r>
            <a:r>
              <a:rPr lang="en-US" sz="2400" dirty="0" smtClean="0">
                <a:solidFill>
                  <a:schemeClr val="tx1"/>
                </a:solidFill>
              </a:rPr>
              <a:t>                                                  </a:t>
            </a:r>
            <a:r>
              <a:rPr lang="en-US" sz="2400" dirty="0" smtClean="0">
                <a:solidFill>
                  <a:schemeClr val="tx1"/>
                </a:solidFill>
              </a:rPr>
              <a:t>THE WAY FORWARD”.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                           </a:t>
            </a:r>
            <a:r>
              <a:rPr lang="en-US" sz="2400" dirty="0" smtClean="0">
                <a:solidFill>
                  <a:schemeClr val="tx1"/>
                </a:solidFill>
              </a:rPr>
              <a:t>                                                   conducted </a:t>
            </a:r>
            <a:r>
              <a:rPr lang="en-US" sz="2400" dirty="0" smtClean="0">
                <a:solidFill>
                  <a:schemeClr val="tx1"/>
                </a:solidFill>
              </a:rPr>
              <a:t>on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                     </a:t>
            </a:r>
            <a:r>
              <a:rPr lang="en-US" sz="2400" dirty="0" smtClean="0">
                <a:solidFill>
                  <a:schemeClr val="tx1"/>
                </a:solidFill>
              </a:rPr>
              <a:t>                                                   26</a:t>
            </a:r>
            <a:r>
              <a:rPr lang="en-US" sz="2400" baseline="30000" dirty="0" smtClean="0">
                <a:solidFill>
                  <a:schemeClr val="tx1"/>
                </a:solidFill>
              </a:rPr>
              <a:t>th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July 2019 at Jaipur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7</a:t>
            </a:fld>
            <a:endParaRPr lang="en-US" sz="3200" dirty="0"/>
          </a:p>
        </p:txBody>
      </p:sp>
      <p:pic>
        <p:nvPicPr>
          <p:cNvPr id="5122" name="Picture 2" descr="D:\my sml projects\123. presentation\slides\PHOTO-2019-07-26-20-49-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590800"/>
            <a:ext cx="4479734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146" name="Picture 2" descr="D:\my sml projects\123. presentation\slides\JAIPUR CHARTER DOCUMEN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85800"/>
            <a:ext cx="4267200" cy="6034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united-architects.org/assets/files/events/arcasia%20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178904"/>
            <a:ext cx="2078489" cy="1116496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30C5-DB3D-4609-826A-30E81D17A168}" type="slidenum">
              <a:rPr lang="en-US" sz="3200" smtClean="0"/>
              <a:pPr/>
              <a:t>9</a:t>
            </a:fld>
            <a:endParaRPr lang="en-US" sz="3200" dirty="0"/>
          </a:p>
        </p:txBody>
      </p:sp>
      <p:pic>
        <p:nvPicPr>
          <p:cNvPr id="7170" name="Picture 2" descr="D:\my sml projects\123. presentation\slides\JAIPUR CHARTER DOCUMENT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253" y="634564"/>
            <a:ext cx="4292747" cy="60710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346</Words>
  <Application>Microsoft Office PowerPoint</Application>
  <PresentationFormat>On-screen Show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IMPORTANT ACTIVITIES OF ZONE 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IMPORTANT ACTIVITIES OF ZONE A</dc:title>
  <dc:creator>user</dc:creator>
  <cp:lastModifiedBy>user</cp:lastModifiedBy>
  <cp:revision>50</cp:revision>
  <dcterms:created xsi:type="dcterms:W3CDTF">2019-10-29T08:44:01Z</dcterms:created>
  <dcterms:modified xsi:type="dcterms:W3CDTF">2019-10-30T09:08:54Z</dcterms:modified>
</cp:coreProperties>
</file>