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7030A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7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587</Words>
  <Application>Microsoft Office PowerPoint</Application>
  <PresentationFormat>宽屏</PresentationFormat>
  <Paragraphs>149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等线</vt:lpstr>
      <vt:lpstr>等线 Light</vt:lpstr>
      <vt:lpstr>微软雅黑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2020 THE 19TH ASIAN CONGRESS OF ARCHITECTS 2020.11.11~11.15  Welcome to China, Welcome to Shanghai, Welcome to Tongji University ! Thank you!  Architectural Society of China (ASC)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鸣浩 周</dc:creator>
  <cp:lastModifiedBy>wujiang PC</cp:lastModifiedBy>
  <cp:revision>47</cp:revision>
  <dcterms:created xsi:type="dcterms:W3CDTF">2019-07-03T03:09:38Z</dcterms:created>
  <dcterms:modified xsi:type="dcterms:W3CDTF">2019-11-07T05:15:03Z</dcterms:modified>
</cp:coreProperties>
</file>