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57" r:id="rId4"/>
    <p:sldId id="258" r:id="rId5"/>
    <p:sldId id="260" r:id="rId6"/>
    <p:sldId id="259" r:id="rId7"/>
    <p:sldId id="261" r:id="rId8"/>
    <p:sldId id="275" r:id="rId9"/>
    <p:sldId id="262" r:id="rId10"/>
    <p:sldId id="266" r:id="rId11"/>
    <p:sldId id="265" r:id="rId12"/>
    <p:sldId id="263" r:id="rId13"/>
    <p:sldId id="264" r:id="rId14"/>
    <p:sldId id="267" r:id="rId15"/>
    <p:sldId id="272" r:id="rId16"/>
    <p:sldId id="273" r:id="rId17"/>
    <p:sldId id="268" r:id="rId18"/>
    <p:sldId id="271" r:id="rId19"/>
    <p:sldId id="269" r:id="rId20"/>
    <p:sldId id="276" r:id="rId21"/>
    <p:sldId id="270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1" d="100"/>
          <a:sy n="71" d="100"/>
        </p:scale>
        <p:origin x="-432" y="-90"/>
      </p:cViewPr>
      <p:guideLst>
        <p:guide orient="horz" pos="192"/>
        <p:guide pos="55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image" Target="../media/image8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image" Target="../media/image20.emf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40520-585B-4FFE-9A71-493E345BCCF6}" type="datetimeFigureOut">
              <a:rPr lang="en-US" smtClean="0"/>
              <a:pPr/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328E-5E84-4C9F-AFD8-8874C6C962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0225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40520-585B-4FFE-9A71-493E345BCCF6}" type="datetimeFigureOut">
              <a:rPr lang="en-US" smtClean="0"/>
              <a:pPr/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328E-5E84-4C9F-AFD8-8874C6C962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3976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40520-585B-4FFE-9A71-493E345BCCF6}" type="datetimeFigureOut">
              <a:rPr lang="en-US" smtClean="0"/>
              <a:pPr/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328E-5E84-4C9F-AFD8-8874C6C962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22758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40520-585B-4FFE-9A71-493E345BCCF6}" type="datetimeFigureOut">
              <a:rPr lang="en-US" smtClean="0"/>
              <a:pPr/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328E-5E84-4C9F-AFD8-8874C6C962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89669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40520-585B-4FFE-9A71-493E345BCCF6}" type="datetimeFigureOut">
              <a:rPr lang="en-US" smtClean="0"/>
              <a:pPr/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328E-5E84-4C9F-AFD8-8874C6C962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20525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40520-585B-4FFE-9A71-493E345BCCF6}" type="datetimeFigureOut">
              <a:rPr lang="en-US" smtClean="0"/>
              <a:pPr/>
              <a:t>11/7/2019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328E-5E84-4C9F-AFD8-8874C6C962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3324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40520-585B-4FFE-9A71-493E345BCCF6}" type="datetimeFigureOut">
              <a:rPr lang="en-US" smtClean="0"/>
              <a:pPr/>
              <a:t>11/7/2019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328E-5E84-4C9F-AFD8-8874C6C962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1103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40520-585B-4FFE-9A71-493E345BCCF6}" type="datetimeFigureOut">
              <a:rPr lang="en-US" smtClean="0"/>
              <a:pPr/>
              <a:t>11/7/2019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328E-5E84-4C9F-AFD8-8874C6C962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69245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40520-585B-4FFE-9A71-493E345BCCF6}" type="datetimeFigureOut">
              <a:rPr lang="en-US" smtClean="0"/>
              <a:pPr/>
              <a:t>11/7/2019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328E-5E84-4C9F-AFD8-8874C6C962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74476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40520-585B-4FFE-9A71-493E345BCCF6}" type="datetimeFigureOut">
              <a:rPr lang="en-US" smtClean="0"/>
              <a:pPr/>
              <a:t>11/7/2019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328E-5E84-4C9F-AFD8-8874C6C962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77571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40520-585B-4FFE-9A71-493E345BCCF6}" type="datetimeFigureOut">
              <a:rPr lang="en-US" smtClean="0"/>
              <a:pPr/>
              <a:t>11/7/2019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328E-5E84-4C9F-AFD8-8874C6C962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3238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40520-585B-4FFE-9A71-493E345BCCF6}" type="datetimeFigureOut">
              <a:rPr lang="en-US" smtClean="0"/>
              <a:pPr/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328E-5E84-4C9F-AFD8-8874C6C962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043350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5.bin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Relationship Id="rId9" Type="http://schemas.openxmlformats.org/officeDocument/2006/relationships/oleObject" Target="../embeddings/oleObject18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SHIPLU_DWm4 ARCHIVE\ARCASIA PROJECTS\AAA 2019 F\AAA night presentation\1-AAA Post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572" y="291722"/>
            <a:ext cx="4427628" cy="62614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5006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4648200" y="990600"/>
          <a:ext cx="3944719" cy="5105400"/>
        </p:xfrm>
        <a:graphic>
          <a:graphicData uri="http://schemas.openxmlformats.org/presentationml/2006/ole">
            <p:oleObj spid="_x0000_s2050" name="Acrobat Document" r:id="rId3" imgW="5830114" imgH="7542857" progId="AcroExch.Document.DC">
              <p:embed/>
            </p:oleObj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1143000" y="457199"/>
          <a:ext cx="7723096" cy="5967845"/>
        </p:xfrm>
        <a:graphic>
          <a:graphicData uri="http://schemas.openxmlformats.org/presentationml/2006/ole">
            <p:oleObj spid="_x0000_s1027" name="Acrobat Document" r:id="rId3" imgW="7543540" imgH="5829184" progId="AcroExch.Document.DC">
              <p:embed/>
            </p:oleObj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\\Dwm4-02\share_2\00-AAA-2019\AAA night presentation\7 Final Jury Sessi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1" y="304800"/>
            <a:ext cx="4419600" cy="62507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3695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304800" y="838200"/>
          <a:ext cx="8534400" cy="5105400"/>
        </p:xfrm>
        <a:graphic>
          <a:graphicData uri="http://schemas.openxmlformats.org/presentationml/2006/ole">
            <p:oleObj spid="_x0000_s21506" name="Acrobat Document" r:id="rId3" imgW="9601026" imgH="5829184" progId="AcroExch.Document.DC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93695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4419600" y="304800"/>
          <a:ext cx="4473575" cy="6327266"/>
        </p:xfrm>
        <a:graphic>
          <a:graphicData uri="http://schemas.openxmlformats.org/presentationml/2006/ole">
            <p:oleObj spid="_x0000_s22530" name="Acrobat Document" r:id="rId3" imgW="8019999" imgH="11344198" progId="AcroExch.Document.DC">
              <p:embed/>
            </p:oleObj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Object 2"/>
          <p:cNvGraphicFramePr>
            <a:graphicFrameLocks noChangeAspect="1"/>
          </p:cNvGraphicFramePr>
          <p:nvPr/>
        </p:nvGraphicFramePr>
        <p:xfrm>
          <a:off x="4038600" y="228600"/>
          <a:ext cx="4892675" cy="6332279"/>
        </p:xfrm>
        <a:graphic>
          <a:graphicData uri="http://schemas.openxmlformats.org/presentationml/2006/ole">
            <p:oleObj spid="_x0000_s27650" name="Acrobat Document" r:id="rId3" imgW="5829257" imgH="7543568" progId="AcroExch.Document.DC">
              <p:embed/>
            </p:oleObj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Object 2"/>
          <p:cNvGraphicFramePr>
            <a:graphicFrameLocks noChangeAspect="1"/>
          </p:cNvGraphicFramePr>
          <p:nvPr/>
        </p:nvGraphicFramePr>
        <p:xfrm>
          <a:off x="2452449" y="609600"/>
          <a:ext cx="2119551" cy="2743200"/>
        </p:xfrm>
        <a:graphic>
          <a:graphicData uri="http://schemas.openxmlformats.org/presentationml/2006/ole">
            <p:oleObj spid="_x0000_s26626" name="Acrobat Document" r:id="rId3" imgW="5829257" imgH="7543568" progId="AcroExch.Document.DC">
              <p:embed/>
            </p:oleObj>
          </a:graphicData>
        </a:graphic>
      </p:graphicFrame>
      <p:graphicFrame>
        <p:nvGraphicFramePr>
          <p:cNvPr id="26627" name="Object 3"/>
          <p:cNvGraphicFramePr>
            <a:graphicFrameLocks noChangeAspect="1"/>
          </p:cNvGraphicFramePr>
          <p:nvPr/>
        </p:nvGraphicFramePr>
        <p:xfrm>
          <a:off x="4662249" y="609600"/>
          <a:ext cx="2119551" cy="2743200"/>
        </p:xfrm>
        <a:graphic>
          <a:graphicData uri="http://schemas.openxmlformats.org/presentationml/2006/ole">
            <p:oleObj spid="_x0000_s26627" name="Acrobat Document" r:id="rId4" imgW="5829257" imgH="7543568" progId="AcroExch.Document.DC">
              <p:embed/>
            </p:oleObj>
          </a:graphicData>
        </a:graphic>
      </p:graphicFrame>
      <p:graphicFrame>
        <p:nvGraphicFramePr>
          <p:cNvPr id="26628" name="Object 4"/>
          <p:cNvGraphicFramePr>
            <a:graphicFrameLocks noChangeAspect="1"/>
          </p:cNvGraphicFramePr>
          <p:nvPr/>
        </p:nvGraphicFramePr>
        <p:xfrm>
          <a:off x="6858000" y="609600"/>
          <a:ext cx="2119550" cy="2743200"/>
        </p:xfrm>
        <a:graphic>
          <a:graphicData uri="http://schemas.openxmlformats.org/presentationml/2006/ole">
            <p:oleObj spid="_x0000_s26628" name="Acrobat Document" r:id="rId5" imgW="5829257" imgH="7543568" progId="AcroExch.Document.DC">
              <p:embed/>
            </p:oleObj>
          </a:graphicData>
        </a:graphic>
      </p:graphicFrame>
      <p:graphicFrame>
        <p:nvGraphicFramePr>
          <p:cNvPr id="26629" name="Object 5"/>
          <p:cNvGraphicFramePr>
            <a:graphicFrameLocks noChangeAspect="1"/>
          </p:cNvGraphicFramePr>
          <p:nvPr/>
        </p:nvGraphicFramePr>
        <p:xfrm>
          <a:off x="228600" y="3505200"/>
          <a:ext cx="2119551" cy="2743200"/>
        </p:xfrm>
        <a:graphic>
          <a:graphicData uri="http://schemas.openxmlformats.org/presentationml/2006/ole">
            <p:oleObj spid="_x0000_s26629" name="Acrobat Document" r:id="rId6" imgW="5829257" imgH="7543568" progId="AcroExch.Document.DC">
              <p:embed/>
            </p:oleObj>
          </a:graphicData>
        </a:graphic>
      </p:graphicFrame>
      <p:graphicFrame>
        <p:nvGraphicFramePr>
          <p:cNvPr id="26630" name="Object 6"/>
          <p:cNvGraphicFramePr>
            <a:graphicFrameLocks noChangeAspect="1"/>
          </p:cNvGraphicFramePr>
          <p:nvPr/>
        </p:nvGraphicFramePr>
        <p:xfrm>
          <a:off x="2438400" y="3505200"/>
          <a:ext cx="2133600" cy="2761384"/>
        </p:xfrm>
        <a:graphic>
          <a:graphicData uri="http://schemas.openxmlformats.org/presentationml/2006/ole">
            <p:oleObj spid="_x0000_s26630" name="Acrobat Document" r:id="rId7" imgW="5829257" imgH="7543568" progId="AcroExch.Document.DC">
              <p:embed/>
            </p:oleObj>
          </a:graphicData>
        </a:graphic>
      </p:graphicFrame>
      <p:graphicFrame>
        <p:nvGraphicFramePr>
          <p:cNvPr id="26631" name="Object 7"/>
          <p:cNvGraphicFramePr>
            <a:graphicFrameLocks noChangeAspect="1"/>
          </p:cNvGraphicFramePr>
          <p:nvPr/>
        </p:nvGraphicFramePr>
        <p:xfrm>
          <a:off x="4648201" y="3505200"/>
          <a:ext cx="2133599" cy="2761382"/>
        </p:xfrm>
        <a:graphic>
          <a:graphicData uri="http://schemas.openxmlformats.org/presentationml/2006/ole">
            <p:oleObj spid="_x0000_s26631" name="Acrobat Document" r:id="rId8" imgW="5829257" imgH="7543568" progId="AcroExch.Document.DC">
              <p:embed/>
            </p:oleObj>
          </a:graphicData>
        </a:graphic>
      </p:graphicFrame>
      <p:graphicFrame>
        <p:nvGraphicFramePr>
          <p:cNvPr id="26632" name="Object 8"/>
          <p:cNvGraphicFramePr>
            <a:graphicFrameLocks noChangeAspect="1"/>
          </p:cNvGraphicFramePr>
          <p:nvPr/>
        </p:nvGraphicFramePr>
        <p:xfrm>
          <a:off x="6872050" y="3505200"/>
          <a:ext cx="2119550" cy="2743200"/>
        </p:xfrm>
        <a:graphic>
          <a:graphicData uri="http://schemas.openxmlformats.org/presentationml/2006/ole">
            <p:oleObj spid="_x0000_s26632" name="Acrobat Document" r:id="rId9" imgW="5829257" imgH="7543568" progId="AcroExch.Document.DC">
              <p:embed/>
            </p:oleObj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28600" y="5334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 I T A T I O N S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250825" y="304800"/>
          <a:ext cx="8620125" cy="6096000"/>
        </p:xfrm>
        <a:graphic>
          <a:graphicData uri="http://schemas.openxmlformats.org/presentationml/2006/ole">
            <p:oleObj spid="_x0000_s23554" name="Acrobat Document" r:id="rId3" imgW="16039999" imgH="11344198" progId="AcroExch.Document.DC">
              <p:embed/>
            </p:oleObj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2"/>
          <p:cNvGraphicFramePr>
            <a:graphicFrameLocks noChangeAspect="1"/>
          </p:cNvGraphicFramePr>
          <p:nvPr/>
        </p:nvGraphicFramePr>
        <p:xfrm>
          <a:off x="4038600" y="304800"/>
          <a:ext cx="4816475" cy="6233658"/>
        </p:xfrm>
        <a:graphic>
          <a:graphicData uri="http://schemas.openxmlformats.org/presentationml/2006/ole">
            <p:oleObj spid="_x0000_s25602" name="Acrobat Document" r:id="rId3" imgW="5829257" imgH="7543568" progId="AcroExch.Document.DC">
              <p:embed/>
            </p:oleObj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9" name="Object 3"/>
          <p:cNvGraphicFramePr>
            <a:graphicFrameLocks noChangeAspect="1"/>
          </p:cNvGraphicFramePr>
          <p:nvPr/>
        </p:nvGraphicFramePr>
        <p:xfrm>
          <a:off x="4114800" y="304800"/>
          <a:ext cx="4816475" cy="6233658"/>
        </p:xfrm>
        <a:graphic>
          <a:graphicData uri="http://schemas.openxmlformats.org/presentationml/2006/ole">
            <p:oleObj spid="_x0000_s24579" name="Acrobat Document" r:id="rId3" imgW="5829257" imgH="7543568" progId="AcroExch.Document.DC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4" name="Object 2"/>
          <p:cNvGraphicFramePr>
            <a:graphicFrameLocks noChangeAspect="1"/>
          </p:cNvGraphicFramePr>
          <p:nvPr/>
        </p:nvGraphicFramePr>
        <p:xfrm>
          <a:off x="4572000" y="304800"/>
          <a:ext cx="4319587" cy="6112849"/>
        </p:xfrm>
        <a:graphic>
          <a:graphicData uri="http://schemas.openxmlformats.org/presentationml/2006/ole">
            <p:oleObj spid="_x0000_s28674" name="Acrobat Document" r:id="rId3" imgW="5667198" imgH="8020037" progId="AcroExch.Document.DC">
              <p:embed/>
            </p:oleObj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226" name="Object 2"/>
          <p:cNvGraphicFramePr>
            <a:graphicFrameLocks noChangeAspect="1"/>
          </p:cNvGraphicFramePr>
          <p:nvPr/>
        </p:nvGraphicFramePr>
        <p:xfrm>
          <a:off x="4087058" y="328479"/>
          <a:ext cx="4691817" cy="6072321"/>
        </p:xfrm>
        <a:graphic>
          <a:graphicData uri="http://schemas.openxmlformats.org/presentationml/2006/ole">
            <p:oleObj spid="_x0000_s52226" name="Acrobat Document" r:id="rId3" imgW="5829257" imgH="7543568" progId="AcroExch.Document.DC">
              <p:embed/>
            </p:oleObj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2" name="Object 2"/>
          <p:cNvGraphicFramePr>
            <a:graphicFrameLocks noChangeAspect="1"/>
          </p:cNvGraphicFramePr>
          <p:nvPr/>
        </p:nvGraphicFramePr>
        <p:xfrm>
          <a:off x="4038600" y="380999"/>
          <a:ext cx="4740275" cy="6135037"/>
        </p:xfrm>
        <a:graphic>
          <a:graphicData uri="http://schemas.openxmlformats.org/presentationml/2006/ole">
            <p:oleObj spid="_x0000_s51202" name="Acrobat Document" r:id="rId3" imgW="5829257" imgH="7543568" progId="AcroExch.Document.DC">
              <p:embed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E:\SHIPLU_DWm4 ARCHIVE\ARCASIA PROJECTS\AAA 2019 F\AAA night presentation\4-Awards Committ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1" y="304800"/>
            <a:ext cx="4419600" cy="62507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3236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8" name="Picture 16" descr="E:\SHIPLU_DWm4 ARCHIVE\ARCASIA PROJECTS\AAA 2019 F\AAA night presentation\3-Event Schedu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942" y="304800"/>
            <a:ext cx="4422258" cy="62544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3236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\\Dwm4-02\share_2\00-AAA-2019\AAA night presentation\5-AAA19 SUBMISSION FORM FILL UP GUIDE- 0705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522" y="304800"/>
            <a:ext cx="4268677" cy="6248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3236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E:\SHIPLU_DWm4 ARCHIVE\ARCASIA PROJECTS\AAA 2019 F\AAA night presentation\4-Country Submissi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942" y="304800"/>
            <a:ext cx="4422258" cy="62544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3236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E:\SHIPLU_DWm4 ARCHIVE\ARCASIA PROJECTS\AAA 2019 F\AAA night presentation\5-Category Submissi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942" y="304800"/>
            <a:ext cx="4422258" cy="62544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9945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8" name="Object 2"/>
          <p:cNvGraphicFramePr>
            <a:graphicFrameLocks noChangeAspect="1"/>
          </p:cNvGraphicFramePr>
          <p:nvPr/>
        </p:nvGraphicFramePr>
        <p:xfrm>
          <a:off x="3352800" y="304800"/>
          <a:ext cx="2413933" cy="3124200"/>
        </p:xfrm>
        <a:graphic>
          <a:graphicData uri="http://schemas.openxmlformats.org/presentationml/2006/ole">
            <p:oleObj spid="_x0000_s29698" name="Acrobat Document" r:id="rId3" imgW="5829257" imgH="7543568" progId="AcroExch.Document.DC">
              <p:embed/>
            </p:oleObj>
          </a:graphicData>
        </a:graphic>
      </p:graphicFrame>
      <p:graphicFrame>
        <p:nvGraphicFramePr>
          <p:cNvPr id="29699" name="Object 3"/>
          <p:cNvGraphicFramePr>
            <a:graphicFrameLocks noChangeAspect="1"/>
          </p:cNvGraphicFramePr>
          <p:nvPr/>
        </p:nvGraphicFramePr>
        <p:xfrm>
          <a:off x="5867400" y="304800"/>
          <a:ext cx="2396847" cy="3102087"/>
        </p:xfrm>
        <a:graphic>
          <a:graphicData uri="http://schemas.openxmlformats.org/presentationml/2006/ole">
            <p:oleObj spid="_x0000_s29699" name="Acrobat Document" r:id="rId4" imgW="5829257" imgH="7543568" progId="AcroExch.Document.DC">
              <p:embed/>
            </p:oleObj>
          </a:graphicData>
        </a:graphic>
      </p:graphicFrame>
      <p:graphicFrame>
        <p:nvGraphicFramePr>
          <p:cNvPr id="29700" name="Object 4"/>
          <p:cNvGraphicFramePr>
            <a:graphicFrameLocks noChangeAspect="1"/>
          </p:cNvGraphicFramePr>
          <p:nvPr/>
        </p:nvGraphicFramePr>
        <p:xfrm>
          <a:off x="838200" y="3505200"/>
          <a:ext cx="2413933" cy="3124200"/>
        </p:xfrm>
        <a:graphic>
          <a:graphicData uri="http://schemas.openxmlformats.org/presentationml/2006/ole">
            <p:oleObj spid="_x0000_s29700" name="Acrobat Document" r:id="rId5" imgW="5829257" imgH="7543568" progId="AcroExch.Document.DC">
              <p:embed/>
            </p:oleObj>
          </a:graphicData>
        </a:graphic>
      </p:graphicFrame>
      <p:graphicFrame>
        <p:nvGraphicFramePr>
          <p:cNvPr id="29701" name="Object 5"/>
          <p:cNvGraphicFramePr>
            <a:graphicFrameLocks noChangeAspect="1"/>
          </p:cNvGraphicFramePr>
          <p:nvPr/>
        </p:nvGraphicFramePr>
        <p:xfrm>
          <a:off x="3352800" y="3505199"/>
          <a:ext cx="2413934" cy="3124201"/>
        </p:xfrm>
        <a:graphic>
          <a:graphicData uri="http://schemas.openxmlformats.org/presentationml/2006/ole">
            <p:oleObj spid="_x0000_s29701" name="Acrobat Document" r:id="rId6" imgW="5829257" imgH="7543568" progId="AcroExch.Document.DC">
              <p:embed/>
            </p:oleObj>
          </a:graphicData>
        </a:graphic>
      </p:graphicFrame>
      <p:graphicFrame>
        <p:nvGraphicFramePr>
          <p:cNvPr id="29702" name="Object 6"/>
          <p:cNvGraphicFramePr>
            <a:graphicFrameLocks noChangeAspect="1"/>
          </p:cNvGraphicFramePr>
          <p:nvPr/>
        </p:nvGraphicFramePr>
        <p:xfrm>
          <a:off x="5867400" y="3505200"/>
          <a:ext cx="2413932" cy="3124200"/>
        </p:xfrm>
        <a:graphic>
          <a:graphicData uri="http://schemas.openxmlformats.org/presentationml/2006/ole">
            <p:oleObj spid="_x0000_s29702" name="Acrobat Document" r:id="rId7" imgW="5829257" imgH="7543568" progId="AcroExch.Document.DC">
              <p:embed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\\Dwm4-02\share_2\00-AAA-2019\AAA night presentation\6-JURY COL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04800"/>
            <a:ext cx="4419600" cy="62452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9945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9</Words>
  <Application>Microsoft Office PowerPoint</Application>
  <PresentationFormat>On-screen Show (4:3)</PresentationFormat>
  <Paragraphs>1</Paragraphs>
  <Slides>21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Office Theme</vt:lpstr>
      <vt:lpstr>Acrobat Document</vt:lpstr>
      <vt:lpstr>Adobe Acrobat Document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DWm4-15</dc:creator>
  <cp:lastModifiedBy>MSI</cp:lastModifiedBy>
  <cp:revision>25</cp:revision>
  <dcterms:created xsi:type="dcterms:W3CDTF">2019-11-02T12:20:32Z</dcterms:created>
  <dcterms:modified xsi:type="dcterms:W3CDTF">2019-11-07T02:01:17Z</dcterms:modified>
</cp:coreProperties>
</file>