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60" r:id="rId6"/>
    <p:sldId id="259" r:id="rId7"/>
    <p:sldId id="261" r:id="rId8"/>
    <p:sldId id="275" r:id="rId9"/>
    <p:sldId id="262" r:id="rId10"/>
    <p:sldId id="266" r:id="rId11"/>
    <p:sldId id="265" r:id="rId12"/>
    <p:sldId id="263" r:id="rId13"/>
    <p:sldId id="264" r:id="rId14"/>
    <p:sldId id="267" r:id="rId15"/>
    <p:sldId id="272" r:id="rId16"/>
    <p:sldId id="273" r:id="rId17"/>
    <p:sldId id="268" r:id="rId18"/>
    <p:sldId id="271" r:id="rId19"/>
    <p:sldId id="269" r:id="rId20"/>
    <p:sldId id="276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432" y="-90"/>
      </p:cViewPr>
      <p:guideLst>
        <p:guide orient="horz" pos="192"/>
        <p:guide pos="55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0225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397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275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9669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0525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32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10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924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7447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7571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3238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40520-585B-4FFE-9A71-493E345BCCF6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328E-5E84-4C9F-AFD8-8874C6C962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043350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HIPLU_DWm4 ARCHIVE\ARCASIA PROJECTS\AAA 2019 F\AAA night presentation\1-AAA Post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572" y="291722"/>
            <a:ext cx="4427628" cy="6261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00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648200" y="990600"/>
          <a:ext cx="3944719" cy="5105400"/>
        </p:xfrm>
        <a:graphic>
          <a:graphicData uri="http://schemas.openxmlformats.org/presentationml/2006/ole">
            <p:oleObj spid="_x0000_s2050" name="Acrobat Document" r:id="rId3" imgW="5830114" imgH="754285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143000" y="457199"/>
          <a:ext cx="7723096" cy="5967845"/>
        </p:xfrm>
        <a:graphic>
          <a:graphicData uri="http://schemas.openxmlformats.org/presentationml/2006/ole">
            <p:oleObj spid="_x0000_s1027" name="Acrobat Document" r:id="rId3" imgW="7543540" imgH="5829184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wm4-02\share_2\00-AAA-2019\AAA night presentation\7 Final Jury Ses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04800"/>
            <a:ext cx="4419600" cy="6250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69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04800" y="838200"/>
          <a:ext cx="8534400" cy="5105400"/>
        </p:xfrm>
        <a:graphic>
          <a:graphicData uri="http://schemas.openxmlformats.org/presentationml/2006/ole">
            <p:oleObj spid="_x0000_s21506" name="Acrobat Document" r:id="rId3" imgW="9601026" imgH="5829184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369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419600" y="304800"/>
          <a:ext cx="4473575" cy="6327266"/>
        </p:xfrm>
        <a:graphic>
          <a:graphicData uri="http://schemas.openxmlformats.org/presentationml/2006/ole">
            <p:oleObj spid="_x0000_s22530" name="Acrobat Document" r:id="rId3" imgW="8019999" imgH="1134419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4038600" y="228600"/>
          <a:ext cx="4892675" cy="6332279"/>
        </p:xfrm>
        <a:graphic>
          <a:graphicData uri="http://schemas.openxmlformats.org/presentationml/2006/ole">
            <p:oleObj spid="_x0000_s27650" name="Acrobat Document" r:id="rId3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452449" y="609600"/>
          <a:ext cx="2119551" cy="2743200"/>
        </p:xfrm>
        <a:graphic>
          <a:graphicData uri="http://schemas.openxmlformats.org/presentationml/2006/ole">
            <p:oleObj spid="_x0000_s26626" name="Acrobat Document" r:id="rId3" imgW="5829257" imgH="7543568" progId="AcroExch.Document.DC">
              <p:embed/>
            </p:oleObj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662249" y="609600"/>
          <a:ext cx="2119551" cy="2743200"/>
        </p:xfrm>
        <a:graphic>
          <a:graphicData uri="http://schemas.openxmlformats.org/presentationml/2006/ole">
            <p:oleObj spid="_x0000_s26627" name="Acrobat Document" r:id="rId4" imgW="5829257" imgH="7543568" progId="AcroExch.Document.DC">
              <p:embed/>
            </p:oleObj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6858000" y="609600"/>
          <a:ext cx="2119550" cy="2743200"/>
        </p:xfrm>
        <a:graphic>
          <a:graphicData uri="http://schemas.openxmlformats.org/presentationml/2006/ole">
            <p:oleObj spid="_x0000_s26628" name="Acrobat Document" r:id="rId5" imgW="5829257" imgH="7543568" progId="AcroExch.Document.DC">
              <p:embed/>
            </p:oleObj>
          </a:graphicData>
        </a:graphic>
      </p:graphicFrame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228600" y="3505200"/>
          <a:ext cx="2119551" cy="2743200"/>
        </p:xfrm>
        <a:graphic>
          <a:graphicData uri="http://schemas.openxmlformats.org/presentationml/2006/ole">
            <p:oleObj spid="_x0000_s26629" name="Acrobat Document" r:id="rId6" imgW="5829257" imgH="7543568" progId="AcroExch.Document.DC">
              <p:embed/>
            </p:oleObj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2438400" y="3505200"/>
          <a:ext cx="2133600" cy="2761384"/>
        </p:xfrm>
        <a:graphic>
          <a:graphicData uri="http://schemas.openxmlformats.org/presentationml/2006/ole">
            <p:oleObj spid="_x0000_s26630" name="Acrobat Document" r:id="rId7" imgW="5829257" imgH="7543568" progId="AcroExch.Document.DC">
              <p:embed/>
            </p:oleObj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4648201" y="3505200"/>
          <a:ext cx="2133599" cy="2761382"/>
        </p:xfrm>
        <a:graphic>
          <a:graphicData uri="http://schemas.openxmlformats.org/presentationml/2006/ole">
            <p:oleObj spid="_x0000_s26631" name="Acrobat Document" r:id="rId8" imgW="5829257" imgH="7543568" progId="AcroExch.Document.DC">
              <p:embed/>
            </p:oleObj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6872050" y="3505200"/>
          <a:ext cx="2119550" cy="2743200"/>
        </p:xfrm>
        <a:graphic>
          <a:graphicData uri="http://schemas.openxmlformats.org/presentationml/2006/ole">
            <p:oleObj spid="_x0000_s26632" name="Acrobat Document" r:id="rId9" imgW="5829257" imgH="7543568" progId="AcroExch.Document.DC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533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 I T A T I O N S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250825" y="304800"/>
          <a:ext cx="8620125" cy="6096000"/>
        </p:xfrm>
        <a:graphic>
          <a:graphicData uri="http://schemas.openxmlformats.org/presentationml/2006/ole">
            <p:oleObj spid="_x0000_s23554" name="Acrobat Document" r:id="rId3" imgW="16039999" imgH="1134419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4038600" y="304800"/>
          <a:ext cx="4816475" cy="6233658"/>
        </p:xfrm>
        <a:graphic>
          <a:graphicData uri="http://schemas.openxmlformats.org/presentationml/2006/ole">
            <p:oleObj spid="_x0000_s25602" name="Acrobat Document" r:id="rId3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114800" y="304800"/>
          <a:ext cx="4816475" cy="6233658"/>
        </p:xfrm>
        <a:graphic>
          <a:graphicData uri="http://schemas.openxmlformats.org/presentationml/2006/ole">
            <p:oleObj spid="_x0000_s24579" name="Acrobat Document" r:id="rId3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4572000" y="304800"/>
          <a:ext cx="4319587" cy="6112849"/>
        </p:xfrm>
        <a:graphic>
          <a:graphicData uri="http://schemas.openxmlformats.org/presentationml/2006/ole">
            <p:oleObj spid="_x0000_s28674" name="Acrobat Document" r:id="rId3" imgW="5667198" imgH="8020037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4087058" y="328479"/>
          <a:ext cx="4691817" cy="6072321"/>
        </p:xfrm>
        <a:graphic>
          <a:graphicData uri="http://schemas.openxmlformats.org/presentationml/2006/ole">
            <p:oleObj spid="_x0000_s52226" name="Acrobat Document" r:id="rId3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4038600" y="380999"/>
          <a:ext cx="4740275" cy="6135037"/>
        </p:xfrm>
        <a:graphic>
          <a:graphicData uri="http://schemas.openxmlformats.org/presentationml/2006/ole">
            <p:oleObj spid="_x0000_s51202" name="Acrobat Document" r:id="rId3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SHIPLU_DWm4 ARCHIVE\ARCASIA PROJECTS\AAA 2019 F\AAA night presentation\4-Awards Commit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304800"/>
            <a:ext cx="4419600" cy="6250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23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E:\SHIPLU_DWm4 ARCHIVE\ARCASIA PROJECTS\AAA 2019 F\AAA night presentation\3-Event Schedu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2" y="304800"/>
            <a:ext cx="4422258" cy="625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23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Dwm4-02\share_2\00-AAA-2019\AAA night presentation\5-AAA19 SUBMISSION FORM FILL UP GUIDE- 070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22" y="304800"/>
            <a:ext cx="4268677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23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SHIPLU_DWm4 ARCHIVE\ARCASIA PROJECTS\AAA 2019 F\AAA night presentation\4-Country Submis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2" y="304800"/>
            <a:ext cx="4422258" cy="625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323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SHIPLU_DWm4 ARCHIVE\ARCASIA PROJECTS\AAA 2019 F\AAA night presentation\5-Category Submis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42" y="304800"/>
            <a:ext cx="4422258" cy="62544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94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352800" y="304800"/>
          <a:ext cx="2413933" cy="3124200"/>
        </p:xfrm>
        <a:graphic>
          <a:graphicData uri="http://schemas.openxmlformats.org/presentationml/2006/ole">
            <p:oleObj spid="_x0000_s29698" name="Acrobat Document" r:id="rId3" imgW="5829257" imgH="7543568" progId="AcroExch.Document.DC">
              <p:embed/>
            </p:oleObj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5867400" y="304800"/>
          <a:ext cx="2396847" cy="3102087"/>
        </p:xfrm>
        <a:graphic>
          <a:graphicData uri="http://schemas.openxmlformats.org/presentationml/2006/ole">
            <p:oleObj spid="_x0000_s29699" name="Acrobat Document" r:id="rId4" imgW="5829257" imgH="7543568" progId="AcroExch.Document.DC">
              <p:embed/>
            </p:oleObj>
          </a:graphicData>
        </a:graphic>
      </p:graphicFrame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838200" y="3505200"/>
          <a:ext cx="2413933" cy="3124200"/>
        </p:xfrm>
        <a:graphic>
          <a:graphicData uri="http://schemas.openxmlformats.org/presentationml/2006/ole">
            <p:oleObj spid="_x0000_s29700" name="Acrobat Document" r:id="rId5" imgW="5829257" imgH="7543568" progId="AcroExch.Document.DC">
              <p:embed/>
            </p:oleObj>
          </a:graphicData>
        </a:graphic>
      </p:graphicFrame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3352800" y="3505199"/>
          <a:ext cx="2413934" cy="3124201"/>
        </p:xfrm>
        <a:graphic>
          <a:graphicData uri="http://schemas.openxmlformats.org/presentationml/2006/ole">
            <p:oleObj spid="_x0000_s29701" name="Acrobat Document" r:id="rId6" imgW="5829257" imgH="7543568" progId="AcroExch.Document.DC">
              <p:embed/>
            </p:oleObj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5867400" y="3505200"/>
          <a:ext cx="2413932" cy="3124200"/>
        </p:xfrm>
        <a:graphic>
          <a:graphicData uri="http://schemas.openxmlformats.org/presentationml/2006/ole">
            <p:oleObj spid="_x0000_s29702" name="Acrobat Document" r:id="rId7" imgW="5829257" imgH="754356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\\Dwm4-02\share_2\00-AAA-2019\AAA night presentation\6-JURY 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04800"/>
            <a:ext cx="4419600" cy="6245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9945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9</Words>
  <Application>Microsoft Office PowerPoint</Application>
  <PresentationFormat>On-screen Show (4:3)</PresentationFormat>
  <Paragraphs>1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Acrobat Document</vt:lpstr>
      <vt:lpstr>Adobe 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DWm4-15</dc:creator>
  <cp:lastModifiedBy>MSI</cp:lastModifiedBy>
  <cp:revision>25</cp:revision>
  <dcterms:created xsi:type="dcterms:W3CDTF">2019-11-02T12:20:32Z</dcterms:created>
  <dcterms:modified xsi:type="dcterms:W3CDTF">2019-11-07T02:01:17Z</dcterms:modified>
</cp:coreProperties>
</file>