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85" r:id="rId1"/>
  </p:sldMasterIdLst>
  <p:notesMasterIdLst>
    <p:notesMasterId r:id="rId50"/>
  </p:notesMasterIdLst>
  <p:sldIdLst>
    <p:sldId id="256" r:id="rId2"/>
    <p:sldId id="327" r:id="rId3"/>
    <p:sldId id="332" r:id="rId4"/>
    <p:sldId id="333" r:id="rId5"/>
    <p:sldId id="334" r:id="rId6"/>
    <p:sldId id="328" r:id="rId7"/>
    <p:sldId id="285" r:id="rId8"/>
    <p:sldId id="287" r:id="rId9"/>
    <p:sldId id="367" r:id="rId10"/>
    <p:sldId id="374" r:id="rId11"/>
    <p:sldId id="371" r:id="rId12"/>
    <p:sldId id="372" r:id="rId13"/>
    <p:sldId id="373" r:id="rId14"/>
    <p:sldId id="293" r:id="rId15"/>
    <p:sldId id="298" r:id="rId16"/>
    <p:sldId id="340" r:id="rId17"/>
    <p:sldId id="336" r:id="rId18"/>
    <p:sldId id="338" r:id="rId19"/>
    <p:sldId id="302" r:id="rId20"/>
    <p:sldId id="341" r:id="rId21"/>
    <p:sldId id="343" r:id="rId22"/>
    <p:sldId id="364" r:id="rId23"/>
    <p:sldId id="315" r:id="rId24"/>
    <p:sldId id="304" r:id="rId25"/>
    <p:sldId id="346" r:id="rId26"/>
    <p:sldId id="348" r:id="rId27"/>
    <p:sldId id="305" r:id="rId28"/>
    <p:sldId id="356" r:id="rId29"/>
    <p:sldId id="357" r:id="rId30"/>
    <p:sldId id="359" r:id="rId31"/>
    <p:sldId id="360" r:id="rId32"/>
    <p:sldId id="307" r:id="rId33"/>
    <p:sldId id="273" r:id="rId34"/>
    <p:sldId id="270" r:id="rId35"/>
    <p:sldId id="308" r:id="rId36"/>
    <p:sldId id="271" r:id="rId37"/>
    <p:sldId id="274" r:id="rId38"/>
    <p:sldId id="275" r:id="rId39"/>
    <p:sldId id="309" r:id="rId40"/>
    <p:sldId id="311" r:id="rId41"/>
    <p:sldId id="312" r:id="rId42"/>
    <p:sldId id="310" r:id="rId43"/>
    <p:sldId id="349" r:id="rId44"/>
    <p:sldId id="350" r:id="rId45"/>
    <p:sldId id="353" r:id="rId46"/>
    <p:sldId id="288" r:id="rId47"/>
    <p:sldId id="289" r:id="rId48"/>
    <p:sldId id="261" r:id="rId49"/>
  </p:sldIdLst>
  <p:sldSz cx="9144000" cy="6858000" type="screen4x3"/>
  <p:notesSz cx="6797675" cy="9926638"/>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99CC"/>
    <a:srgbClr val="3399FF"/>
    <a:srgbClr val="FF0000"/>
    <a:srgbClr val="008000"/>
    <a:srgbClr val="0066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764" autoAdjust="0"/>
    <p:restoredTop sz="93122" autoAdjust="0"/>
  </p:normalViewPr>
  <p:slideViewPr>
    <p:cSldViewPr>
      <p:cViewPr varScale="1">
        <p:scale>
          <a:sx n="69" d="100"/>
          <a:sy n="69" d="100"/>
        </p:scale>
        <p:origin x="-546" y="-10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604"/>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2946400" cy="49688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defTabSz="931863" eaLnBrk="1" hangingPunct="1">
              <a:defRPr sz="1200">
                <a:latin typeface="Calibri" pitchFamily="34" charset="0"/>
              </a:defRPr>
            </a:lvl1pPr>
          </a:lstStyle>
          <a:p>
            <a:pPr>
              <a:defRPr/>
            </a:pPr>
            <a:endParaRPr lang="en-US"/>
          </a:p>
        </p:txBody>
      </p:sp>
      <p:sp>
        <p:nvSpPr>
          <p:cNvPr id="3" name="Date Placeholder 2"/>
          <p:cNvSpPr>
            <a:spLocks noGrp="1"/>
          </p:cNvSpPr>
          <p:nvPr>
            <p:ph type="dt" idx="1"/>
          </p:nvPr>
        </p:nvSpPr>
        <p:spPr bwMode="auto">
          <a:xfrm>
            <a:off x="3849688" y="0"/>
            <a:ext cx="2946400" cy="49688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defTabSz="931863" eaLnBrk="1" hangingPunct="1">
              <a:defRPr sz="1200">
                <a:latin typeface="Calibri" pitchFamily="34" charset="0"/>
              </a:defRPr>
            </a:lvl1pPr>
          </a:lstStyle>
          <a:p>
            <a:pPr>
              <a:defRPr/>
            </a:pPr>
            <a:fld id="{74F920E5-E80B-47EA-AD1B-ADFD7AC9FD33}" type="datetimeFigureOut">
              <a:rPr lang="en-US"/>
              <a:pPr>
                <a:defRPr/>
              </a:pPr>
              <a:t>8/5/2011</a:t>
            </a:fld>
            <a:endParaRPr lang="en-US"/>
          </a:p>
        </p:txBody>
      </p:sp>
      <p:sp>
        <p:nvSpPr>
          <p:cNvPr id="4" name="Slide Image Placeholder 3"/>
          <p:cNvSpPr>
            <a:spLocks noGrp="1" noRot="1" noChangeAspect="1"/>
          </p:cNvSpPr>
          <p:nvPr>
            <p:ph type="sldImg" idx="2"/>
          </p:nvPr>
        </p:nvSpPr>
        <p:spPr>
          <a:xfrm>
            <a:off x="917575" y="744538"/>
            <a:ext cx="4964113" cy="3722687"/>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bwMode="auto">
          <a:xfrm>
            <a:off x="681038" y="4716463"/>
            <a:ext cx="5435600" cy="4465637"/>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bwMode="auto">
          <a:xfrm>
            <a:off x="0" y="9428163"/>
            <a:ext cx="2946400" cy="49688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defTabSz="931863" eaLnBrk="1" hangingPunct="1">
              <a:defRPr sz="1200">
                <a:latin typeface="Calibri" pitchFamily="34" charset="0"/>
              </a:defRPr>
            </a:lvl1pPr>
          </a:lstStyle>
          <a:p>
            <a:pPr>
              <a:defRPr/>
            </a:pPr>
            <a:endParaRPr lang="en-US"/>
          </a:p>
        </p:txBody>
      </p:sp>
      <p:sp>
        <p:nvSpPr>
          <p:cNvPr id="7" name="Slide Number Placeholder 6"/>
          <p:cNvSpPr>
            <a:spLocks noGrp="1"/>
          </p:cNvSpPr>
          <p:nvPr>
            <p:ph type="sldNum" sz="quarter" idx="5"/>
          </p:nvPr>
        </p:nvSpPr>
        <p:spPr bwMode="auto">
          <a:xfrm>
            <a:off x="3849688" y="9428163"/>
            <a:ext cx="2946400" cy="49688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defTabSz="931863" eaLnBrk="1" hangingPunct="1">
              <a:defRPr sz="1200">
                <a:latin typeface="Calibri" pitchFamily="34" charset="0"/>
              </a:defRPr>
            </a:lvl1pPr>
          </a:lstStyle>
          <a:p>
            <a:pPr>
              <a:defRPr/>
            </a:pPr>
            <a:fld id="{7DCCAA1A-04E7-4239-B436-B54909F1A77D}"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14"/>
          <p:cNvSpPr>
            <a:spLocks noGrp="1"/>
          </p:cNvSpPr>
          <p:nvPr>
            <p:ph type="dt" sz="half" idx="10"/>
          </p:nvPr>
        </p:nvSpPr>
        <p:spPr/>
        <p:txBody>
          <a:bodyPr/>
          <a:lstStyle>
            <a:lvl1pPr>
              <a:defRPr/>
            </a:lvl1pPr>
          </a:lstStyle>
          <a:p>
            <a:pPr>
              <a:defRPr/>
            </a:pPr>
            <a:fld id="{A081B6BF-E303-429E-BAC0-9512E8B6B3E5}" type="datetimeFigureOut">
              <a:rPr lang="en-US"/>
              <a:pPr>
                <a:defRPr/>
              </a:pPr>
              <a:t>8/5/2011</a:t>
            </a:fld>
            <a:endParaRPr lang="en-US"/>
          </a:p>
        </p:txBody>
      </p:sp>
      <p:sp>
        <p:nvSpPr>
          <p:cNvPr id="5" name="Slide Number Placeholder 15"/>
          <p:cNvSpPr>
            <a:spLocks noGrp="1"/>
          </p:cNvSpPr>
          <p:nvPr>
            <p:ph type="sldNum" sz="quarter" idx="11"/>
          </p:nvPr>
        </p:nvSpPr>
        <p:spPr/>
        <p:txBody>
          <a:bodyPr/>
          <a:lstStyle>
            <a:lvl1pPr>
              <a:defRPr/>
            </a:lvl1pPr>
          </a:lstStyle>
          <a:p>
            <a:pPr>
              <a:defRPr/>
            </a:pPr>
            <a:fld id="{D3987F08-4296-43FB-9C97-6409AFB1302D}" type="slidenum">
              <a:rPr lang="en-US"/>
              <a:pPr>
                <a:defRPr/>
              </a:pPr>
              <a:t>‹#›</a:t>
            </a:fld>
            <a:endParaRPr lang="en-US"/>
          </a:p>
        </p:txBody>
      </p:sp>
      <p:sp>
        <p:nvSpPr>
          <p:cNvPr id="6" name="Footer Placeholder 16"/>
          <p:cNvSpPr>
            <a:spLocks noGrp="1"/>
          </p:cNvSpPr>
          <p:nvPr>
            <p:ph type="ftr" sz="quarter" idx="12"/>
          </p:nvPr>
        </p:nvSpPr>
        <p:spPr/>
        <p:txBody>
          <a:bodyPr/>
          <a:lstStyle>
            <a:lvl1pPr>
              <a:defRPr/>
            </a:lvl1pPr>
          </a:lstStyle>
          <a:p>
            <a:pPr>
              <a:defRPr/>
            </a:pP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4"/>
          <p:cNvSpPr>
            <a:spLocks noGrp="1"/>
          </p:cNvSpPr>
          <p:nvPr>
            <p:ph type="dt" sz="half" idx="10"/>
          </p:nvPr>
        </p:nvSpPr>
        <p:spPr/>
        <p:txBody>
          <a:bodyPr/>
          <a:lstStyle>
            <a:lvl1pPr>
              <a:defRPr/>
            </a:lvl1pPr>
          </a:lstStyle>
          <a:p>
            <a:pPr>
              <a:defRPr/>
            </a:pPr>
            <a:fld id="{CE5C49B9-3EF8-473C-AE31-3CA1807447DB}" type="datetimeFigureOut">
              <a:rPr lang="en-US"/>
              <a:pPr>
                <a:defRPr/>
              </a:pPr>
              <a:t>8/5/2011</a:t>
            </a:fld>
            <a:endParaRPr lang="en-US"/>
          </a:p>
        </p:txBody>
      </p:sp>
      <p:sp>
        <p:nvSpPr>
          <p:cNvPr id="5" name="Slide Number Placeholder 15"/>
          <p:cNvSpPr>
            <a:spLocks noGrp="1"/>
          </p:cNvSpPr>
          <p:nvPr>
            <p:ph type="sldNum" sz="quarter" idx="11"/>
          </p:nvPr>
        </p:nvSpPr>
        <p:spPr/>
        <p:txBody>
          <a:bodyPr/>
          <a:lstStyle>
            <a:lvl1pPr>
              <a:defRPr/>
            </a:lvl1pPr>
          </a:lstStyle>
          <a:p>
            <a:pPr>
              <a:defRPr/>
            </a:pPr>
            <a:fld id="{7B8A1E4B-4C75-405C-85A6-2C2537539970}" type="slidenum">
              <a:rPr lang="en-US"/>
              <a:pPr>
                <a:defRPr/>
              </a:pPr>
              <a:t>‹#›</a:t>
            </a:fld>
            <a:endParaRPr lang="en-US"/>
          </a:p>
        </p:txBody>
      </p:sp>
      <p:sp>
        <p:nvSpPr>
          <p:cNvPr id="6" name="Footer Placeholder 16"/>
          <p:cNvSpPr>
            <a:spLocks noGrp="1"/>
          </p:cNvSpPr>
          <p:nvPr>
            <p:ph type="ftr" sz="quarter" idx="12"/>
          </p:nvPr>
        </p:nvSpPr>
        <p:spPr/>
        <p:txBody>
          <a:bodyPr/>
          <a:lstStyle>
            <a:lvl1pPr>
              <a:defRPr/>
            </a:lvl1pPr>
          </a:lstStyle>
          <a:p>
            <a:pPr>
              <a:defRPr/>
            </a:pP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400"/>
            <a:ext cx="2057400" cy="5973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2400"/>
            <a:ext cx="6019800" cy="5973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4"/>
          <p:cNvSpPr>
            <a:spLocks noGrp="1"/>
          </p:cNvSpPr>
          <p:nvPr>
            <p:ph type="dt" sz="half" idx="10"/>
          </p:nvPr>
        </p:nvSpPr>
        <p:spPr/>
        <p:txBody>
          <a:bodyPr/>
          <a:lstStyle>
            <a:lvl1pPr>
              <a:defRPr/>
            </a:lvl1pPr>
          </a:lstStyle>
          <a:p>
            <a:pPr>
              <a:defRPr/>
            </a:pPr>
            <a:fld id="{59F1752F-3C9E-4F03-9E97-813E962B68CF}" type="datetimeFigureOut">
              <a:rPr lang="en-US"/>
              <a:pPr>
                <a:defRPr/>
              </a:pPr>
              <a:t>8/5/2011</a:t>
            </a:fld>
            <a:endParaRPr lang="en-US"/>
          </a:p>
        </p:txBody>
      </p:sp>
      <p:sp>
        <p:nvSpPr>
          <p:cNvPr id="5" name="Slide Number Placeholder 15"/>
          <p:cNvSpPr>
            <a:spLocks noGrp="1"/>
          </p:cNvSpPr>
          <p:nvPr>
            <p:ph type="sldNum" sz="quarter" idx="11"/>
          </p:nvPr>
        </p:nvSpPr>
        <p:spPr/>
        <p:txBody>
          <a:bodyPr/>
          <a:lstStyle>
            <a:lvl1pPr>
              <a:defRPr/>
            </a:lvl1pPr>
          </a:lstStyle>
          <a:p>
            <a:pPr>
              <a:defRPr/>
            </a:pPr>
            <a:fld id="{EA1AE369-24E2-48AC-ACC0-03D73EA89117}" type="slidenum">
              <a:rPr lang="en-US"/>
              <a:pPr>
                <a:defRPr/>
              </a:pPr>
              <a:t>‹#›</a:t>
            </a:fld>
            <a:endParaRPr lang="en-US"/>
          </a:p>
        </p:txBody>
      </p:sp>
      <p:sp>
        <p:nvSpPr>
          <p:cNvPr id="6" name="Footer Placeholder 16"/>
          <p:cNvSpPr>
            <a:spLocks noGrp="1"/>
          </p:cNvSpPr>
          <p:nvPr>
            <p:ph type="ftr" sz="quarter" idx="12"/>
          </p:nvPr>
        </p:nvSpPr>
        <p:spPr/>
        <p:txBody>
          <a:bodyPr/>
          <a:lstStyle>
            <a:lvl1pPr>
              <a:defRPr/>
            </a:lvl1pPr>
          </a:lstStyle>
          <a:p>
            <a:pPr>
              <a:defRPr/>
            </a:pP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2192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47800"/>
            <a:ext cx="4038600" cy="4678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447800"/>
            <a:ext cx="4038600" cy="22621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862388"/>
            <a:ext cx="4038600" cy="2263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14"/>
          <p:cNvSpPr>
            <a:spLocks noGrp="1"/>
          </p:cNvSpPr>
          <p:nvPr>
            <p:ph type="dt" sz="half" idx="10"/>
          </p:nvPr>
        </p:nvSpPr>
        <p:spPr/>
        <p:txBody>
          <a:bodyPr/>
          <a:lstStyle>
            <a:lvl1pPr>
              <a:defRPr/>
            </a:lvl1pPr>
          </a:lstStyle>
          <a:p>
            <a:pPr>
              <a:defRPr/>
            </a:pPr>
            <a:fld id="{A04AAD07-5D5C-4491-ABCA-B06ED56488E3}" type="datetimeFigureOut">
              <a:rPr lang="en-US"/>
              <a:pPr>
                <a:defRPr/>
              </a:pPr>
              <a:t>8/5/2011</a:t>
            </a:fld>
            <a:endParaRPr lang="en-US"/>
          </a:p>
        </p:txBody>
      </p:sp>
      <p:sp>
        <p:nvSpPr>
          <p:cNvPr id="7" name="Slide Number Placeholder 15"/>
          <p:cNvSpPr>
            <a:spLocks noGrp="1"/>
          </p:cNvSpPr>
          <p:nvPr>
            <p:ph type="sldNum" sz="quarter" idx="11"/>
          </p:nvPr>
        </p:nvSpPr>
        <p:spPr/>
        <p:txBody>
          <a:bodyPr/>
          <a:lstStyle>
            <a:lvl1pPr>
              <a:defRPr/>
            </a:lvl1pPr>
          </a:lstStyle>
          <a:p>
            <a:pPr>
              <a:defRPr/>
            </a:pPr>
            <a:fld id="{2C09359F-9C46-41EF-BFCC-490EF1F20E35}" type="slidenum">
              <a:rPr lang="en-US"/>
              <a:pPr>
                <a:defRPr/>
              </a:pPr>
              <a:t>‹#›</a:t>
            </a:fld>
            <a:endParaRPr lang="en-US"/>
          </a:p>
        </p:txBody>
      </p:sp>
      <p:sp>
        <p:nvSpPr>
          <p:cNvPr id="8" name="Footer Placeholder 16"/>
          <p:cNvSpPr>
            <a:spLocks noGrp="1"/>
          </p:cNvSpPr>
          <p:nvPr>
            <p:ph type="ftr" sz="quarter" idx="12"/>
          </p:nvPr>
        </p:nvSpPr>
        <p:spPr/>
        <p:txBody>
          <a:bodyPr/>
          <a:lstStyle>
            <a:lvl1pPr>
              <a:defRPr/>
            </a:lvl1pPr>
          </a:lstStyle>
          <a:p>
            <a:pPr>
              <a:defRPr/>
            </a:pP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4"/>
          <p:cNvSpPr>
            <a:spLocks noGrp="1"/>
          </p:cNvSpPr>
          <p:nvPr>
            <p:ph type="dt" sz="half" idx="10"/>
          </p:nvPr>
        </p:nvSpPr>
        <p:spPr/>
        <p:txBody>
          <a:bodyPr/>
          <a:lstStyle>
            <a:lvl1pPr>
              <a:defRPr/>
            </a:lvl1pPr>
          </a:lstStyle>
          <a:p>
            <a:pPr>
              <a:defRPr/>
            </a:pPr>
            <a:fld id="{6CEF7270-C3D8-4F09-A4E2-A1B653260A29}" type="datetimeFigureOut">
              <a:rPr lang="en-US"/>
              <a:pPr>
                <a:defRPr/>
              </a:pPr>
              <a:t>8/5/2011</a:t>
            </a:fld>
            <a:endParaRPr lang="en-US"/>
          </a:p>
        </p:txBody>
      </p:sp>
      <p:sp>
        <p:nvSpPr>
          <p:cNvPr id="5" name="Slide Number Placeholder 15"/>
          <p:cNvSpPr>
            <a:spLocks noGrp="1"/>
          </p:cNvSpPr>
          <p:nvPr>
            <p:ph type="sldNum" sz="quarter" idx="11"/>
          </p:nvPr>
        </p:nvSpPr>
        <p:spPr/>
        <p:txBody>
          <a:bodyPr/>
          <a:lstStyle>
            <a:lvl1pPr>
              <a:defRPr/>
            </a:lvl1pPr>
          </a:lstStyle>
          <a:p>
            <a:pPr>
              <a:defRPr/>
            </a:pPr>
            <a:fld id="{66D28EFD-ECA1-4969-8037-A4517F8C0E7B}" type="slidenum">
              <a:rPr lang="en-US"/>
              <a:pPr>
                <a:defRPr/>
              </a:pPr>
              <a:t>‹#›</a:t>
            </a:fld>
            <a:endParaRPr lang="en-US"/>
          </a:p>
        </p:txBody>
      </p:sp>
      <p:sp>
        <p:nvSpPr>
          <p:cNvPr id="6" name="Footer Placeholder 16"/>
          <p:cNvSpPr>
            <a:spLocks noGrp="1"/>
          </p:cNvSpPr>
          <p:nvPr>
            <p:ph type="ftr" sz="quarter" idx="12"/>
          </p:nvPr>
        </p:nvSpPr>
        <p:spPr/>
        <p:txBody>
          <a:bodyPr/>
          <a:lstStyle>
            <a:lvl1pPr>
              <a:defRPr/>
            </a:lvl1pPr>
          </a:lstStyle>
          <a:p>
            <a:pPr>
              <a:defRPr/>
            </a:pP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14"/>
          <p:cNvSpPr>
            <a:spLocks noGrp="1"/>
          </p:cNvSpPr>
          <p:nvPr>
            <p:ph type="dt" sz="half" idx="10"/>
          </p:nvPr>
        </p:nvSpPr>
        <p:spPr/>
        <p:txBody>
          <a:bodyPr/>
          <a:lstStyle>
            <a:lvl1pPr>
              <a:defRPr/>
            </a:lvl1pPr>
          </a:lstStyle>
          <a:p>
            <a:pPr>
              <a:defRPr/>
            </a:pPr>
            <a:fld id="{40A6218E-E8E3-4CF2-A448-3D1B8A5F0655}" type="datetimeFigureOut">
              <a:rPr lang="en-US"/>
              <a:pPr>
                <a:defRPr/>
              </a:pPr>
              <a:t>8/5/2011</a:t>
            </a:fld>
            <a:endParaRPr lang="en-US"/>
          </a:p>
        </p:txBody>
      </p:sp>
      <p:sp>
        <p:nvSpPr>
          <p:cNvPr id="5" name="Slide Number Placeholder 15"/>
          <p:cNvSpPr>
            <a:spLocks noGrp="1"/>
          </p:cNvSpPr>
          <p:nvPr>
            <p:ph type="sldNum" sz="quarter" idx="11"/>
          </p:nvPr>
        </p:nvSpPr>
        <p:spPr/>
        <p:txBody>
          <a:bodyPr/>
          <a:lstStyle>
            <a:lvl1pPr>
              <a:defRPr/>
            </a:lvl1pPr>
          </a:lstStyle>
          <a:p>
            <a:pPr>
              <a:defRPr/>
            </a:pPr>
            <a:fld id="{BFFE49F3-E64C-4701-BC74-749E6B5E51EC}" type="slidenum">
              <a:rPr lang="en-US"/>
              <a:pPr>
                <a:defRPr/>
              </a:pPr>
              <a:t>‹#›</a:t>
            </a:fld>
            <a:endParaRPr lang="en-US"/>
          </a:p>
        </p:txBody>
      </p:sp>
      <p:sp>
        <p:nvSpPr>
          <p:cNvPr id="6" name="Footer Placeholder 16"/>
          <p:cNvSpPr>
            <a:spLocks noGrp="1"/>
          </p:cNvSpPr>
          <p:nvPr>
            <p:ph type="ftr" sz="quarter" idx="12"/>
          </p:nvPr>
        </p:nvSpPr>
        <p:spPr/>
        <p:txBody>
          <a:bodyPr/>
          <a:lstStyle>
            <a:lvl1pPr>
              <a:defRPr/>
            </a:lvl1pPr>
          </a:lstStyle>
          <a:p>
            <a:pPr>
              <a:defRPr/>
            </a:pP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47800"/>
            <a:ext cx="4038600" cy="4678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47800"/>
            <a:ext cx="4038600" cy="4678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4"/>
          <p:cNvSpPr>
            <a:spLocks noGrp="1"/>
          </p:cNvSpPr>
          <p:nvPr>
            <p:ph type="dt" sz="half" idx="10"/>
          </p:nvPr>
        </p:nvSpPr>
        <p:spPr/>
        <p:txBody>
          <a:bodyPr/>
          <a:lstStyle>
            <a:lvl1pPr>
              <a:defRPr/>
            </a:lvl1pPr>
          </a:lstStyle>
          <a:p>
            <a:pPr>
              <a:defRPr/>
            </a:pPr>
            <a:fld id="{D96B43C5-177C-45E9-B1FC-BCC0D6737563}" type="datetimeFigureOut">
              <a:rPr lang="en-US"/>
              <a:pPr>
                <a:defRPr/>
              </a:pPr>
              <a:t>8/5/2011</a:t>
            </a:fld>
            <a:endParaRPr lang="en-US"/>
          </a:p>
        </p:txBody>
      </p:sp>
      <p:sp>
        <p:nvSpPr>
          <p:cNvPr id="6" name="Slide Number Placeholder 15"/>
          <p:cNvSpPr>
            <a:spLocks noGrp="1"/>
          </p:cNvSpPr>
          <p:nvPr>
            <p:ph type="sldNum" sz="quarter" idx="11"/>
          </p:nvPr>
        </p:nvSpPr>
        <p:spPr/>
        <p:txBody>
          <a:bodyPr/>
          <a:lstStyle>
            <a:lvl1pPr>
              <a:defRPr/>
            </a:lvl1pPr>
          </a:lstStyle>
          <a:p>
            <a:pPr>
              <a:defRPr/>
            </a:pPr>
            <a:fld id="{3AFC5D04-BD0F-4202-9818-4199AB58CDB4}" type="slidenum">
              <a:rPr lang="en-US"/>
              <a:pPr>
                <a:defRPr/>
              </a:pPr>
              <a:t>‹#›</a:t>
            </a:fld>
            <a:endParaRPr lang="en-US"/>
          </a:p>
        </p:txBody>
      </p:sp>
      <p:sp>
        <p:nvSpPr>
          <p:cNvPr id="7" name="Footer Placeholder 16"/>
          <p:cNvSpPr>
            <a:spLocks noGrp="1"/>
          </p:cNvSpPr>
          <p:nvPr>
            <p:ph type="ftr" sz="quarter" idx="12"/>
          </p:nvPr>
        </p:nvSpPr>
        <p:spPr/>
        <p:txBody>
          <a:bodyPr/>
          <a:lstStyle>
            <a:lvl1pPr>
              <a:defRPr/>
            </a:lvl1pPr>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4"/>
          <p:cNvSpPr>
            <a:spLocks noGrp="1"/>
          </p:cNvSpPr>
          <p:nvPr>
            <p:ph type="dt" sz="half" idx="10"/>
          </p:nvPr>
        </p:nvSpPr>
        <p:spPr/>
        <p:txBody>
          <a:bodyPr/>
          <a:lstStyle>
            <a:lvl1pPr>
              <a:defRPr/>
            </a:lvl1pPr>
          </a:lstStyle>
          <a:p>
            <a:pPr>
              <a:defRPr/>
            </a:pPr>
            <a:fld id="{C8270A49-11FA-427B-BA87-3F8B331A433F}" type="datetimeFigureOut">
              <a:rPr lang="en-US"/>
              <a:pPr>
                <a:defRPr/>
              </a:pPr>
              <a:t>8/5/2011</a:t>
            </a:fld>
            <a:endParaRPr lang="en-US"/>
          </a:p>
        </p:txBody>
      </p:sp>
      <p:sp>
        <p:nvSpPr>
          <p:cNvPr id="8" name="Slide Number Placeholder 15"/>
          <p:cNvSpPr>
            <a:spLocks noGrp="1"/>
          </p:cNvSpPr>
          <p:nvPr>
            <p:ph type="sldNum" sz="quarter" idx="11"/>
          </p:nvPr>
        </p:nvSpPr>
        <p:spPr/>
        <p:txBody>
          <a:bodyPr/>
          <a:lstStyle>
            <a:lvl1pPr>
              <a:defRPr/>
            </a:lvl1pPr>
          </a:lstStyle>
          <a:p>
            <a:pPr>
              <a:defRPr/>
            </a:pPr>
            <a:fld id="{D837FD26-C4D5-4776-8DAA-EDB0A88FD907}" type="slidenum">
              <a:rPr lang="en-US"/>
              <a:pPr>
                <a:defRPr/>
              </a:pPr>
              <a:t>‹#›</a:t>
            </a:fld>
            <a:endParaRPr lang="en-US"/>
          </a:p>
        </p:txBody>
      </p:sp>
      <p:sp>
        <p:nvSpPr>
          <p:cNvPr id="9" name="Footer Placeholder 16"/>
          <p:cNvSpPr>
            <a:spLocks noGrp="1"/>
          </p:cNvSpPr>
          <p:nvPr>
            <p:ph type="ftr" sz="quarter" idx="12"/>
          </p:nvPr>
        </p:nvSpPr>
        <p:spPr/>
        <p:txBody>
          <a:bodyPr/>
          <a:lstStyle>
            <a:lvl1pPr>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4"/>
          <p:cNvSpPr>
            <a:spLocks noGrp="1"/>
          </p:cNvSpPr>
          <p:nvPr>
            <p:ph type="dt" sz="half" idx="10"/>
          </p:nvPr>
        </p:nvSpPr>
        <p:spPr/>
        <p:txBody>
          <a:bodyPr/>
          <a:lstStyle>
            <a:lvl1pPr>
              <a:defRPr/>
            </a:lvl1pPr>
          </a:lstStyle>
          <a:p>
            <a:pPr>
              <a:defRPr/>
            </a:pPr>
            <a:fld id="{871D4CDE-85D1-481F-8D8C-14A0CD4A891F}" type="datetimeFigureOut">
              <a:rPr lang="en-US"/>
              <a:pPr>
                <a:defRPr/>
              </a:pPr>
              <a:t>8/5/2011</a:t>
            </a:fld>
            <a:endParaRPr lang="en-US"/>
          </a:p>
        </p:txBody>
      </p:sp>
      <p:sp>
        <p:nvSpPr>
          <p:cNvPr id="4" name="Slide Number Placeholder 15"/>
          <p:cNvSpPr>
            <a:spLocks noGrp="1"/>
          </p:cNvSpPr>
          <p:nvPr>
            <p:ph type="sldNum" sz="quarter" idx="11"/>
          </p:nvPr>
        </p:nvSpPr>
        <p:spPr/>
        <p:txBody>
          <a:bodyPr/>
          <a:lstStyle>
            <a:lvl1pPr>
              <a:defRPr/>
            </a:lvl1pPr>
          </a:lstStyle>
          <a:p>
            <a:pPr>
              <a:defRPr/>
            </a:pPr>
            <a:fld id="{70A31DF1-5D86-4370-8F2A-94575FCBAC6B}" type="slidenum">
              <a:rPr lang="en-US"/>
              <a:pPr>
                <a:defRPr/>
              </a:pPr>
              <a:t>‹#›</a:t>
            </a:fld>
            <a:endParaRPr lang="en-US"/>
          </a:p>
        </p:txBody>
      </p:sp>
      <p:sp>
        <p:nvSpPr>
          <p:cNvPr id="5" name="Footer Placeholder 16"/>
          <p:cNvSpPr>
            <a:spLocks noGrp="1"/>
          </p:cNvSpPr>
          <p:nvPr>
            <p:ph type="ftr" sz="quarter" idx="12"/>
          </p:nvPr>
        </p:nvSpPr>
        <p:spPr/>
        <p:txBody>
          <a:bodyPr/>
          <a:lstStyle>
            <a:lvl1pPr>
              <a:defRPr/>
            </a:lvl1pPr>
          </a:lstStyle>
          <a:p>
            <a:pPr>
              <a:defRPr/>
            </a:pP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4"/>
          <p:cNvSpPr>
            <a:spLocks noGrp="1"/>
          </p:cNvSpPr>
          <p:nvPr>
            <p:ph type="dt" sz="half" idx="10"/>
          </p:nvPr>
        </p:nvSpPr>
        <p:spPr/>
        <p:txBody>
          <a:bodyPr/>
          <a:lstStyle>
            <a:lvl1pPr>
              <a:defRPr/>
            </a:lvl1pPr>
          </a:lstStyle>
          <a:p>
            <a:pPr>
              <a:defRPr/>
            </a:pPr>
            <a:fld id="{DC43573C-1994-446C-A0CC-239D6BED74B6}" type="datetimeFigureOut">
              <a:rPr lang="en-US"/>
              <a:pPr>
                <a:defRPr/>
              </a:pPr>
              <a:t>8/5/2011</a:t>
            </a:fld>
            <a:endParaRPr lang="en-US"/>
          </a:p>
        </p:txBody>
      </p:sp>
      <p:sp>
        <p:nvSpPr>
          <p:cNvPr id="3" name="Slide Number Placeholder 15"/>
          <p:cNvSpPr>
            <a:spLocks noGrp="1"/>
          </p:cNvSpPr>
          <p:nvPr>
            <p:ph type="sldNum" sz="quarter" idx="11"/>
          </p:nvPr>
        </p:nvSpPr>
        <p:spPr/>
        <p:txBody>
          <a:bodyPr/>
          <a:lstStyle>
            <a:lvl1pPr>
              <a:defRPr/>
            </a:lvl1pPr>
          </a:lstStyle>
          <a:p>
            <a:pPr>
              <a:defRPr/>
            </a:pPr>
            <a:fld id="{48B9B739-9052-400D-8AC5-5C5A0DCF6E40}" type="slidenum">
              <a:rPr lang="en-US"/>
              <a:pPr>
                <a:defRPr/>
              </a:pPr>
              <a:t>‹#›</a:t>
            </a:fld>
            <a:endParaRPr lang="en-US"/>
          </a:p>
        </p:txBody>
      </p:sp>
      <p:sp>
        <p:nvSpPr>
          <p:cNvPr id="4" name="Footer Placeholder 16"/>
          <p:cNvSpPr>
            <a:spLocks noGrp="1"/>
          </p:cNvSpPr>
          <p:nvPr>
            <p:ph type="ftr" sz="quarter" idx="12"/>
          </p:nvPr>
        </p:nvSpPr>
        <p:spPr/>
        <p:txBody>
          <a:bodyPr/>
          <a:lstStyle>
            <a:lvl1pPr>
              <a:defRPr/>
            </a:lvl1pPr>
          </a:lstStyle>
          <a:p>
            <a:pPr>
              <a:defRPr/>
            </a:pP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14"/>
          <p:cNvSpPr>
            <a:spLocks noGrp="1"/>
          </p:cNvSpPr>
          <p:nvPr>
            <p:ph type="dt" sz="half" idx="10"/>
          </p:nvPr>
        </p:nvSpPr>
        <p:spPr/>
        <p:txBody>
          <a:bodyPr/>
          <a:lstStyle>
            <a:lvl1pPr>
              <a:defRPr/>
            </a:lvl1pPr>
          </a:lstStyle>
          <a:p>
            <a:pPr>
              <a:defRPr/>
            </a:pPr>
            <a:fld id="{D2D7E75A-600D-4160-A413-12F98F979428}" type="datetimeFigureOut">
              <a:rPr lang="en-US"/>
              <a:pPr>
                <a:defRPr/>
              </a:pPr>
              <a:t>8/5/2011</a:t>
            </a:fld>
            <a:endParaRPr lang="en-US"/>
          </a:p>
        </p:txBody>
      </p:sp>
      <p:sp>
        <p:nvSpPr>
          <p:cNvPr id="6" name="Slide Number Placeholder 15"/>
          <p:cNvSpPr>
            <a:spLocks noGrp="1"/>
          </p:cNvSpPr>
          <p:nvPr>
            <p:ph type="sldNum" sz="quarter" idx="11"/>
          </p:nvPr>
        </p:nvSpPr>
        <p:spPr/>
        <p:txBody>
          <a:bodyPr/>
          <a:lstStyle>
            <a:lvl1pPr>
              <a:defRPr/>
            </a:lvl1pPr>
          </a:lstStyle>
          <a:p>
            <a:pPr>
              <a:defRPr/>
            </a:pPr>
            <a:fld id="{A8F38205-4A00-4A3B-9118-D04AC0EA8B8B}" type="slidenum">
              <a:rPr lang="en-US"/>
              <a:pPr>
                <a:defRPr/>
              </a:pPr>
              <a:t>‹#›</a:t>
            </a:fld>
            <a:endParaRPr lang="en-US"/>
          </a:p>
        </p:txBody>
      </p:sp>
      <p:sp>
        <p:nvSpPr>
          <p:cNvPr id="7" name="Footer Placeholder 16"/>
          <p:cNvSpPr>
            <a:spLocks noGrp="1"/>
          </p:cNvSpPr>
          <p:nvPr>
            <p:ph type="ftr" sz="quarter" idx="12"/>
          </p:nvPr>
        </p:nvSpPr>
        <p:spPr/>
        <p:txBody>
          <a:bodyPr/>
          <a:lstStyle>
            <a:lvl1pPr>
              <a:defRPr/>
            </a:lvl1pPr>
          </a:lstStyle>
          <a:p>
            <a:pPr>
              <a:defRPr/>
            </a:pP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14"/>
          <p:cNvSpPr>
            <a:spLocks noGrp="1"/>
          </p:cNvSpPr>
          <p:nvPr>
            <p:ph type="dt" sz="half" idx="10"/>
          </p:nvPr>
        </p:nvSpPr>
        <p:spPr/>
        <p:txBody>
          <a:bodyPr/>
          <a:lstStyle>
            <a:lvl1pPr>
              <a:defRPr/>
            </a:lvl1pPr>
          </a:lstStyle>
          <a:p>
            <a:pPr>
              <a:defRPr/>
            </a:pPr>
            <a:fld id="{86042EA1-3A12-4BF5-BDA3-24E56412A915}" type="datetimeFigureOut">
              <a:rPr lang="en-US"/>
              <a:pPr>
                <a:defRPr/>
              </a:pPr>
              <a:t>8/5/2011</a:t>
            </a:fld>
            <a:endParaRPr lang="en-US"/>
          </a:p>
        </p:txBody>
      </p:sp>
      <p:sp>
        <p:nvSpPr>
          <p:cNvPr id="6" name="Slide Number Placeholder 15"/>
          <p:cNvSpPr>
            <a:spLocks noGrp="1"/>
          </p:cNvSpPr>
          <p:nvPr>
            <p:ph type="sldNum" sz="quarter" idx="11"/>
          </p:nvPr>
        </p:nvSpPr>
        <p:spPr/>
        <p:txBody>
          <a:bodyPr/>
          <a:lstStyle>
            <a:lvl1pPr>
              <a:defRPr/>
            </a:lvl1pPr>
          </a:lstStyle>
          <a:p>
            <a:pPr>
              <a:defRPr/>
            </a:pPr>
            <a:fld id="{50DE4533-095F-4441-A2EE-8947CEF56932}" type="slidenum">
              <a:rPr lang="en-US"/>
              <a:pPr>
                <a:defRPr/>
              </a:pPr>
              <a:t>‹#›</a:t>
            </a:fld>
            <a:endParaRPr lang="en-US"/>
          </a:p>
        </p:txBody>
      </p:sp>
      <p:sp>
        <p:nvSpPr>
          <p:cNvPr id="7" name="Footer Placeholder 16"/>
          <p:cNvSpPr>
            <a:spLocks noGrp="1"/>
          </p:cNvSpPr>
          <p:nvPr>
            <p:ph type="ftr" sz="quarter" idx="12"/>
          </p:nvPr>
        </p:nvSpPr>
        <p:spPr/>
        <p:txBody>
          <a:bodyPr/>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cxnSp>
        <p:nvCxnSpPr>
          <p:cNvPr id="7" name="Straight Connector 6"/>
          <p:cNvCxnSpPr/>
          <p:nvPr/>
        </p:nvCxnSpPr>
        <p:spPr>
          <a:xfrm>
            <a:off x="146367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70852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4540250" y="3525838"/>
            <a:ext cx="46038" cy="46037"/>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anchor="ctr"/>
          <a:lstStyle/>
          <a:p>
            <a:pPr algn="ctr" eaLnBrk="1" hangingPunct="1">
              <a:defRPr/>
            </a:pPr>
            <a:endParaRPr lang="en-US"/>
          </a:p>
        </p:txBody>
      </p:sp>
      <p:sp>
        <p:nvSpPr>
          <p:cNvPr id="1029" name="Text Placeholder 8"/>
          <p:cNvSpPr>
            <a:spLocks noGrp="1"/>
          </p:cNvSpPr>
          <p:nvPr>
            <p:ph type="body" idx="1"/>
          </p:nvPr>
        </p:nvSpPr>
        <p:spPr bwMode="auto">
          <a:xfrm>
            <a:off x="457200" y="1447800"/>
            <a:ext cx="8229600" cy="4678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Title Placeholder 4"/>
          <p:cNvSpPr>
            <a:spLocks noGrp="1"/>
          </p:cNvSpPr>
          <p:nvPr>
            <p:ph type="title"/>
          </p:nvPr>
        </p:nvSpPr>
        <p:spPr bwMode="auto">
          <a:xfrm>
            <a:off x="457200" y="152400"/>
            <a:ext cx="8229600" cy="1219200"/>
          </a:xfrm>
          <a:prstGeom prst="rect">
            <a:avLst/>
          </a:prstGeom>
          <a:noFill/>
          <a:ln w="6350" cap="rnd">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1" name="Date Placeholder 14"/>
          <p:cNvSpPr>
            <a:spLocks noGrp="1"/>
          </p:cNvSpPr>
          <p:nvPr>
            <p:ph type="dt" sz="half" idx="2"/>
          </p:nvPr>
        </p:nvSpPr>
        <p:spPr>
          <a:xfrm>
            <a:off x="5791200" y="6203950"/>
            <a:ext cx="2590800" cy="384175"/>
          </a:xfrm>
          <a:prstGeom prst="rect">
            <a:avLst/>
          </a:prstGeom>
        </p:spPr>
        <p:txBody>
          <a:bodyPr vert="horz" anchor="ctr" anchorCtr="0"/>
          <a:lstStyle>
            <a:lvl1pPr eaLnBrk="1" hangingPunct="1">
              <a:defRPr sz="1200">
                <a:solidFill>
                  <a:schemeClr val="tx2"/>
                </a:solidFill>
              </a:defRPr>
            </a:lvl1pPr>
          </a:lstStyle>
          <a:p>
            <a:pPr>
              <a:defRPr/>
            </a:pPr>
            <a:fld id="{5B527FF3-CBE1-4006-8172-826C78C4834A}" type="datetimeFigureOut">
              <a:rPr lang="en-US"/>
              <a:pPr>
                <a:defRPr/>
              </a:pPr>
              <a:t>8/5/2011</a:t>
            </a:fld>
            <a:endParaRPr lang="en-US"/>
          </a:p>
        </p:txBody>
      </p:sp>
      <p:sp>
        <p:nvSpPr>
          <p:cNvPr id="12" name="Slide Number Placeholder 15"/>
          <p:cNvSpPr>
            <a:spLocks noGrp="1"/>
          </p:cNvSpPr>
          <p:nvPr>
            <p:ph type="sldNum" sz="quarter" idx="4"/>
          </p:nvPr>
        </p:nvSpPr>
        <p:spPr>
          <a:xfrm>
            <a:off x="8410575" y="6181725"/>
            <a:ext cx="609600" cy="457200"/>
          </a:xfrm>
          <a:prstGeom prst="rect">
            <a:avLst/>
          </a:prstGeom>
        </p:spPr>
        <p:txBody>
          <a:bodyPr vert="horz" lIns="0" tIns="0" rIns="0" bIns="0" anchor="ctr" anchorCtr="0">
            <a:noAutofit/>
          </a:bodyPr>
          <a:lstStyle>
            <a:lvl1pPr algn="ctr" eaLnBrk="1" hangingPunct="1">
              <a:defRPr sz="1600">
                <a:solidFill>
                  <a:schemeClr val="tx2"/>
                </a:solidFill>
              </a:defRPr>
            </a:lvl1pPr>
          </a:lstStyle>
          <a:p>
            <a:pPr>
              <a:defRPr/>
            </a:pPr>
            <a:fld id="{520D0F92-4F98-4468-944C-D482AB3C3EB4}" type="slidenum">
              <a:rPr lang="en-US"/>
              <a:pPr>
                <a:defRPr/>
              </a:pPr>
              <a:t>‹#›</a:t>
            </a:fld>
            <a:endParaRPr lang="en-US"/>
          </a:p>
        </p:txBody>
      </p:sp>
      <p:sp>
        <p:nvSpPr>
          <p:cNvPr id="13" name="Footer Placeholder 16"/>
          <p:cNvSpPr>
            <a:spLocks noGrp="1"/>
          </p:cNvSpPr>
          <p:nvPr>
            <p:ph type="ftr" sz="quarter" idx="3"/>
          </p:nvPr>
        </p:nvSpPr>
        <p:spPr>
          <a:xfrm>
            <a:off x="2133600" y="6203950"/>
            <a:ext cx="3581400" cy="384175"/>
          </a:xfrm>
          <a:prstGeom prst="rect">
            <a:avLst/>
          </a:prstGeom>
        </p:spPr>
        <p:txBody>
          <a:bodyPr vert="horz" anchor="ctr" anchorCtr="0"/>
          <a:lstStyle>
            <a:lvl1pPr algn="r" eaLnBrk="1" hangingPunct="1">
              <a:defRPr sz="1200">
                <a:solidFill>
                  <a:schemeClr val="tx2"/>
                </a:solidFill>
              </a:defRPr>
            </a:lvl1pPr>
          </a:lstStyle>
          <a:p>
            <a:pPr>
              <a:defRPr/>
            </a:pPr>
            <a:endParaRPr lang="en-US"/>
          </a:p>
        </p:txBody>
      </p:sp>
    </p:spTree>
  </p:cSld>
  <p:clrMap bg1="dk2" tx1="lt1" bg2="dk1" tx2="lt2" accent1="accent1" accent2="accent2" accent3="accent3" accent4="accent4" accent5="accent5" accent6="accent6" hlink="hlink" folHlink="folHlink"/>
  <p:sldLayoutIdLst>
    <p:sldLayoutId id="2147484086" r:id="rId1"/>
    <p:sldLayoutId id="2147484087" r:id="rId2"/>
    <p:sldLayoutId id="2147484088" r:id="rId3"/>
    <p:sldLayoutId id="2147484089" r:id="rId4"/>
    <p:sldLayoutId id="2147484090" r:id="rId5"/>
    <p:sldLayoutId id="2147484091" r:id="rId6"/>
    <p:sldLayoutId id="2147484092" r:id="rId7"/>
    <p:sldLayoutId id="2147484093" r:id="rId8"/>
    <p:sldLayoutId id="2147484094" r:id="rId9"/>
    <p:sldLayoutId id="2147484095" r:id="rId10"/>
    <p:sldLayoutId id="2147484096" r:id="rId11"/>
    <p:sldLayoutId id="2147484097" r:id="rId12"/>
  </p:sldLayoutIdLst>
  <p:txStyles>
    <p:titleStyle>
      <a:lvl1pPr algn="l" rtl="0" eaLnBrk="0" fontAlgn="base" hangingPunct="0">
        <a:spcBef>
          <a:spcPct val="0"/>
        </a:spcBef>
        <a:spcAft>
          <a:spcPct val="0"/>
        </a:spcAft>
        <a:defRPr sz="4200">
          <a:solidFill>
            <a:srgbClr val="F9F9F9"/>
          </a:solidFill>
          <a:latin typeface="+mj-lt"/>
          <a:ea typeface="+mj-ea"/>
          <a:cs typeface="+mj-cs"/>
        </a:defRPr>
      </a:lvl1pPr>
      <a:lvl2pPr algn="l" rtl="0" eaLnBrk="0" fontAlgn="base" hangingPunct="0">
        <a:spcBef>
          <a:spcPct val="0"/>
        </a:spcBef>
        <a:spcAft>
          <a:spcPct val="0"/>
        </a:spcAft>
        <a:defRPr sz="4200">
          <a:solidFill>
            <a:srgbClr val="F9F9F9"/>
          </a:solidFill>
          <a:latin typeface="Constantia" pitchFamily="18" charset="0"/>
        </a:defRPr>
      </a:lvl2pPr>
      <a:lvl3pPr algn="l" rtl="0" eaLnBrk="0" fontAlgn="base" hangingPunct="0">
        <a:spcBef>
          <a:spcPct val="0"/>
        </a:spcBef>
        <a:spcAft>
          <a:spcPct val="0"/>
        </a:spcAft>
        <a:defRPr sz="4200">
          <a:solidFill>
            <a:srgbClr val="F9F9F9"/>
          </a:solidFill>
          <a:latin typeface="Constantia" pitchFamily="18" charset="0"/>
        </a:defRPr>
      </a:lvl3pPr>
      <a:lvl4pPr algn="l" rtl="0" eaLnBrk="0" fontAlgn="base" hangingPunct="0">
        <a:spcBef>
          <a:spcPct val="0"/>
        </a:spcBef>
        <a:spcAft>
          <a:spcPct val="0"/>
        </a:spcAft>
        <a:defRPr sz="4200">
          <a:solidFill>
            <a:srgbClr val="F9F9F9"/>
          </a:solidFill>
          <a:latin typeface="Constantia" pitchFamily="18" charset="0"/>
        </a:defRPr>
      </a:lvl4pPr>
      <a:lvl5pPr algn="l" rtl="0" eaLnBrk="0" fontAlgn="base" hangingPunct="0">
        <a:spcBef>
          <a:spcPct val="0"/>
        </a:spcBef>
        <a:spcAft>
          <a:spcPct val="0"/>
        </a:spcAft>
        <a:defRPr sz="4200">
          <a:solidFill>
            <a:srgbClr val="F9F9F9"/>
          </a:solidFill>
          <a:latin typeface="Constantia" pitchFamily="18" charset="0"/>
        </a:defRPr>
      </a:lvl5pPr>
      <a:lvl6pPr marL="457200" algn="l" rtl="0" eaLnBrk="0" fontAlgn="base" hangingPunct="0">
        <a:spcBef>
          <a:spcPct val="0"/>
        </a:spcBef>
        <a:spcAft>
          <a:spcPct val="0"/>
        </a:spcAft>
        <a:defRPr sz="4200">
          <a:solidFill>
            <a:srgbClr val="F9F9F9"/>
          </a:solidFill>
          <a:latin typeface="Constantia" pitchFamily="18" charset="0"/>
        </a:defRPr>
      </a:lvl6pPr>
      <a:lvl7pPr marL="914400" algn="l" rtl="0" eaLnBrk="0" fontAlgn="base" hangingPunct="0">
        <a:spcBef>
          <a:spcPct val="0"/>
        </a:spcBef>
        <a:spcAft>
          <a:spcPct val="0"/>
        </a:spcAft>
        <a:defRPr sz="4200">
          <a:solidFill>
            <a:srgbClr val="F9F9F9"/>
          </a:solidFill>
          <a:latin typeface="Constantia" pitchFamily="18" charset="0"/>
        </a:defRPr>
      </a:lvl7pPr>
      <a:lvl8pPr marL="1371600" algn="l" rtl="0" eaLnBrk="0" fontAlgn="base" hangingPunct="0">
        <a:spcBef>
          <a:spcPct val="0"/>
        </a:spcBef>
        <a:spcAft>
          <a:spcPct val="0"/>
        </a:spcAft>
        <a:defRPr sz="4200">
          <a:solidFill>
            <a:srgbClr val="F9F9F9"/>
          </a:solidFill>
          <a:latin typeface="Constantia" pitchFamily="18" charset="0"/>
        </a:defRPr>
      </a:lvl8pPr>
      <a:lvl9pPr marL="1828800" algn="l" rtl="0" eaLnBrk="0" fontAlgn="base" hangingPunct="0">
        <a:spcBef>
          <a:spcPct val="0"/>
        </a:spcBef>
        <a:spcAft>
          <a:spcPct val="0"/>
        </a:spcAft>
        <a:defRPr sz="4200">
          <a:solidFill>
            <a:srgbClr val="F9F9F9"/>
          </a:solidFill>
          <a:latin typeface="Constantia" pitchFamily="18" charset="0"/>
        </a:defRPr>
      </a:lvl9pPr>
    </p:titleStyle>
    <p:bodyStyle>
      <a:lvl1pPr marL="273050" indent="-273050" algn="l" rtl="0" eaLnBrk="0" fontAlgn="base" hangingPunct="0">
        <a:spcBef>
          <a:spcPts val="600"/>
        </a:spcBef>
        <a:spcAft>
          <a:spcPct val="0"/>
        </a:spcAft>
        <a:buClr>
          <a:schemeClr val="accent2"/>
        </a:buClr>
        <a:buSzPct val="85000"/>
        <a:buFont typeface="Wingdings 2" pitchFamily="18" charset="2"/>
        <a:buChar char=""/>
        <a:defRPr sz="2600">
          <a:solidFill>
            <a:schemeClr val="tx1"/>
          </a:solidFill>
          <a:latin typeface="+mn-lt"/>
          <a:ea typeface="+mn-ea"/>
          <a:cs typeface="+mn-cs"/>
        </a:defRPr>
      </a:lvl1pPr>
      <a:lvl2pPr marL="639763" indent="-273050" algn="l" rtl="0" eaLnBrk="0" fontAlgn="base" hangingPunct="0">
        <a:spcBef>
          <a:spcPts val="300"/>
        </a:spcBef>
        <a:spcAft>
          <a:spcPct val="0"/>
        </a:spcAft>
        <a:buClr>
          <a:srgbClr val="D6903D"/>
        </a:buClr>
        <a:buSzPct val="85000"/>
        <a:buFont typeface="Wingdings 2" pitchFamily="18" charset="2"/>
        <a:buChar char=""/>
        <a:defRPr sz="2400">
          <a:solidFill>
            <a:schemeClr val="tx2"/>
          </a:solidFill>
          <a:latin typeface="+mn-lt"/>
        </a:defRPr>
      </a:lvl2pPr>
      <a:lvl3pPr marL="1004888" indent="-228600" algn="l" rtl="0" eaLnBrk="0" fontAlgn="base" hangingPunct="0">
        <a:spcBef>
          <a:spcPts val="300"/>
        </a:spcBef>
        <a:spcAft>
          <a:spcPct val="0"/>
        </a:spcAft>
        <a:buClr>
          <a:srgbClr val="B37732"/>
        </a:buClr>
        <a:buSzPct val="85000"/>
        <a:buFont typeface="Wingdings 2" pitchFamily="18" charset="2"/>
        <a:buChar char=""/>
        <a:defRPr sz="2100">
          <a:solidFill>
            <a:schemeClr val="tx1"/>
          </a:solidFill>
          <a:latin typeface="+mn-lt"/>
        </a:defRPr>
      </a:lvl3pPr>
      <a:lvl4pPr marL="1279525" indent="-228600" algn="l" rtl="0" eaLnBrk="0" fontAlgn="base" hangingPunct="0">
        <a:spcBef>
          <a:spcPts val="300"/>
        </a:spcBef>
        <a:spcAft>
          <a:spcPct val="0"/>
        </a:spcAft>
        <a:buClr>
          <a:srgbClr val="D6903D"/>
        </a:buClr>
        <a:buSzPct val="85000"/>
        <a:buFont typeface="Wingdings 2" pitchFamily="18" charset="2"/>
        <a:buChar char=""/>
        <a:defRPr sz="1900">
          <a:solidFill>
            <a:schemeClr val="tx1"/>
          </a:solidFill>
          <a:latin typeface="+mn-lt"/>
        </a:defRPr>
      </a:lvl4pPr>
      <a:lvl5pPr marL="1554163" indent="-228600" algn="l" rtl="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mn-lt"/>
        </a:defRPr>
      </a:lvl5pPr>
      <a:lvl6pPr marL="2011363" indent="-228600" algn="l" rtl="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mn-lt"/>
        </a:defRPr>
      </a:lvl6pPr>
      <a:lvl7pPr marL="2468563" indent="-228600" algn="l" rtl="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mn-lt"/>
        </a:defRPr>
      </a:lvl7pPr>
      <a:lvl8pPr marL="2925763" indent="-228600" algn="l" rtl="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mn-lt"/>
        </a:defRPr>
      </a:lvl8pPr>
      <a:lvl9pPr marL="3382963" indent="-228600" algn="l" rtl="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3"/>
          <p:cNvSpPr>
            <a:spLocks noChangeArrowheads="1"/>
          </p:cNvSpPr>
          <p:nvPr/>
        </p:nvSpPr>
        <p:spPr bwMode="auto">
          <a:xfrm>
            <a:off x="914400" y="2362200"/>
            <a:ext cx="7391400" cy="1920875"/>
          </a:xfrm>
          <a:prstGeom prst="rect">
            <a:avLst/>
          </a:prstGeom>
          <a:noFill/>
          <a:ln w="9525">
            <a:noFill/>
            <a:miter lim="800000"/>
            <a:headEnd/>
            <a:tailEnd/>
          </a:ln>
        </p:spPr>
        <p:txBody>
          <a:bodyPr>
            <a:spAutoFit/>
          </a:bodyPr>
          <a:lstStyle/>
          <a:p>
            <a:pPr algn="ctr"/>
            <a:r>
              <a:rPr lang="en-US" sz="4000" b="1" u="sng">
                <a:latin typeface="Constantia" pitchFamily="18" charset="0"/>
                <a:cs typeface="Times New Roman" pitchFamily="18" charset="0"/>
              </a:rPr>
              <a:t>Activity Report of Zone A</a:t>
            </a:r>
          </a:p>
          <a:p>
            <a:pPr algn="ctr"/>
            <a:endParaRPr lang="en-US" sz="4000" b="1" u="sng">
              <a:latin typeface="Constantia" pitchFamily="18" charset="0"/>
              <a:cs typeface="Times New Roman" pitchFamily="18" charset="0"/>
            </a:endParaRPr>
          </a:p>
          <a:p>
            <a:pPr algn="ctr"/>
            <a:r>
              <a:rPr lang="en-US" sz="4000" b="1" u="sng">
                <a:latin typeface="Constantia" pitchFamily="18" charset="0"/>
                <a:cs typeface="Times New Roman" pitchFamily="18" charset="0"/>
              </a:rPr>
              <a:t>Vice President</a:t>
            </a:r>
            <a:endParaRPr lang="en-US" sz="4000">
              <a:latin typeface="Constantia"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
          <p:cNvSpPr>
            <a:spLocks noChangeArrowheads="1"/>
          </p:cNvSpPr>
          <p:nvPr/>
        </p:nvSpPr>
        <p:spPr bwMode="auto">
          <a:xfrm>
            <a:off x="1143000" y="838200"/>
            <a:ext cx="6934200" cy="4770537"/>
          </a:xfrm>
          <a:prstGeom prst="rect">
            <a:avLst/>
          </a:prstGeom>
          <a:noFill/>
          <a:ln w="9525">
            <a:noFill/>
            <a:miter lim="800000"/>
            <a:headEnd/>
            <a:tailEnd/>
          </a:ln>
        </p:spPr>
        <p:txBody>
          <a:bodyPr wrap="square">
            <a:spAutoFit/>
          </a:bodyPr>
          <a:lstStyle/>
          <a:p>
            <a:pPr algn="ctr"/>
            <a:r>
              <a:rPr lang="en-US" sz="4000" b="1" dirty="0">
                <a:latin typeface="Constantia" pitchFamily="18" charset="0"/>
                <a:cs typeface="Times New Roman" pitchFamily="18" charset="0"/>
              </a:rPr>
              <a:t>OFFICE BEARERS MEETING IN </a:t>
            </a:r>
            <a:r>
              <a:rPr lang="en-US" sz="4000" b="1" dirty="0" smtClean="0">
                <a:latin typeface="Constantia" pitchFamily="18" charset="0"/>
                <a:cs typeface="Times New Roman" pitchFamily="18" charset="0"/>
              </a:rPr>
              <a:t>KUALA LUMPUR</a:t>
            </a:r>
            <a:endParaRPr lang="en-US" sz="4000" b="1" dirty="0">
              <a:latin typeface="Constantia" pitchFamily="18" charset="0"/>
              <a:cs typeface="Times New Roman" pitchFamily="18" charset="0"/>
            </a:endParaRPr>
          </a:p>
          <a:p>
            <a:pPr algn="ctr"/>
            <a:r>
              <a:rPr lang="en-US" sz="4000" b="1" dirty="0">
                <a:latin typeface="Constantia" pitchFamily="18" charset="0"/>
                <a:cs typeface="Times New Roman" pitchFamily="18" charset="0"/>
              </a:rPr>
              <a:t>July 1-2, </a:t>
            </a:r>
            <a:r>
              <a:rPr lang="en-US" sz="4000" b="1" dirty="0" smtClean="0">
                <a:latin typeface="Constantia" pitchFamily="18" charset="0"/>
                <a:cs typeface="Times New Roman" pitchFamily="18" charset="0"/>
              </a:rPr>
              <a:t>2011</a:t>
            </a:r>
          </a:p>
          <a:p>
            <a:pPr algn="ctr"/>
            <a:endParaRPr lang="en-US" sz="4000" b="1" dirty="0">
              <a:latin typeface="Constantia" pitchFamily="18" charset="0"/>
              <a:cs typeface="Times New Roman" pitchFamily="18" charset="0"/>
            </a:endParaRPr>
          </a:p>
          <a:p>
            <a:pPr algn="ctr"/>
            <a:r>
              <a:rPr lang="en-US" sz="3600" dirty="0" smtClean="0">
                <a:latin typeface="+mj-lt"/>
              </a:rPr>
              <a:t>DATUM : KL</a:t>
            </a:r>
          </a:p>
          <a:p>
            <a:pPr algn="ctr"/>
            <a:r>
              <a:rPr lang="en-US" sz="3600" dirty="0" smtClean="0">
                <a:latin typeface="+mj-lt"/>
              </a:rPr>
              <a:t>Kuala Lumpur Architecture Festival 2011 </a:t>
            </a:r>
          </a:p>
          <a:p>
            <a:pPr algn="ctr"/>
            <a:r>
              <a:rPr lang="en-US" sz="3600" dirty="0" smtClean="0">
                <a:latin typeface="+mj-lt"/>
              </a:rPr>
              <a:t>1</a:t>
            </a:r>
            <a:r>
              <a:rPr lang="en-US" sz="3600" baseline="30000" dirty="0" smtClean="0">
                <a:latin typeface="+mj-lt"/>
              </a:rPr>
              <a:t>st</a:t>
            </a:r>
            <a:r>
              <a:rPr lang="en-US" sz="3600" dirty="0" smtClean="0">
                <a:latin typeface="+mj-lt"/>
              </a:rPr>
              <a:t> and </a:t>
            </a:r>
            <a:r>
              <a:rPr lang="en-US" sz="3600" smtClean="0">
                <a:latin typeface="+mj-lt"/>
              </a:rPr>
              <a:t>2</a:t>
            </a:r>
            <a:r>
              <a:rPr lang="en-US" sz="3600" baseline="30000" smtClean="0">
                <a:latin typeface="+mj-lt"/>
              </a:rPr>
              <a:t>nd</a:t>
            </a:r>
            <a:r>
              <a:rPr lang="en-US" sz="3600" smtClean="0">
                <a:latin typeface="+mj-lt"/>
              </a:rPr>
              <a:t> </a:t>
            </a:r>
            <a:r>
              <a:rPr lang="en-US" sz="3600" dirty="0" err="1">
                <a:latin typeface="+mj-lt"/>
              </a:rPr>
              <a:t>J</a:t>
            </a:r>
            <a:r>
              <a:rPr lang="en-US" sz="3600" smtClean="0">
                <a:latin typeface="+mj-lt"/>
              </a:rPr>
              <a:t>uly </a:t>
            </a:r>
            <a:r>
              <a:rPr lang="en-US" sz="3600" dirty="0" smtClean="0">
                <a:latin typeface="+mj-lt"/>
              </a:rPr>
              <a:t>2011</a:t>
            </a:r>
            <a:endParaRPr lang="en-US" sz="3600" b="1" u="sng" dirty="0">
              <a:latin typeface="Constantia" pitchFamily="18" charset="0"/>
              <a:cs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 descr="I:\Internee\Mahwish\country reports\SAM_3063.jpg"/>
          <p:cNvPicPr>
            <a:picLocks noChangeAspect="1" noChangeArrowheads="1"/>
          </p:cNvPicPr>
          <p:nvPr/>
        </p:nvPicPr>
        <p:blipFill>
          <a:blip r:embed="rId2"/>
          <a:srcRect/>
          <a:stretch>
            <a:fillRect/>
          </a:stretch>
        </p:blipFill>
        <p:spPr bwMode="auto">
          <a:xfrm>
            <a:off x="304800" y="228600"/>
            <a:ext cx="8534400" cy="64008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 descr="I:\Internee\Mahwish\country reports\SAM_2972.jpg"/>
          <p:cNvPicPr>
            <a:picLocks noChangeAspect="1" noChangeArrowheads="1"/>
          </p:cNvPicPr>
          <p:nvPr/>
        </p:nvPicPr>
        <p:blipFill>
          <a:blip r:embed="rId2"/>
          <a:srcRect/>
          <a:stretch>
            <a:fillRect/>
          </a:stretch>
        </p:blipFill>
        <p:spPr bwMode="auto">
          <a:xfrm>
            <a:off x="290945" y="242455"/>
            <a:ext cx="8610600" cy="645795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 descr="I:\Internee\Mahwish\country reports\SAM_3002.jpg"/>
          <p:cNvPicPr>
            <a:picLocks noChangeAspect="1" noChangeArrowheads="1"/>
          </p:cNvPicPr>
          <p:nvPr/>
        </p:nvPicPr>
        <p:blipFill>
          <a:blip r:embed="rId2"/>
          <a:srcRect/>
          <a:stretch>
            <a:fillRect/>
          </a:stretch>
        </p:blipFill>
        <p:spPr bwMode="auto">
          <a:xfrm>
            <a:off x="228600" y="0"/>
            <a:ext cx="8636000" cy="64770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ChangeArrowheads="1"/>
          </p:cNvSpPr>
          <p:nvPr/>
        </p:nvSpPr>
        <p:spPr bwMode="auto">
          <a:xfrm>
            <a:off x="914400" y="2819400"/>
            <a:ext cx="7391400" cy="701675"/>
          </a:xfrm>
          <a:prstGeom prst="rect">
            <a:avLst/>
          </a:prstGeom>
          <a:noFill/>
          <a:ln w="9525">
            <a:noFill/>
            <a:miter lim="800000"/>
            <a:headEnd/>
            <a:tailEnd/>
          </a:ln>
        </p:spPr>
        <p:txBody>
          <a:bodyPr>
            <a:spAutoFit/>
          </a:bodyPr>
          <a:lstStyle/>
          <a:p>
            <a:pPr algn="ctr">
              <a:defRPr/>
            </a:pPr>
            <a:r>
              <a:rPr lang="en-US" sz="4000" b="1" u="sng" dirty="0">
                <a:latin typeface="+mj-lt"/>
                <a:cs typeface="Times New Roman" pitchFamily="18" charset="0"/>
              </a:rPr>
              <a:t>Various Activities in Zone A</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bwMode="auto">
          <a:xfrm>
            <a:off x="381000" y="2667000"/>
            <a:ext cx="8229600" cy="4525963"/>
          </a:xfrm>
          <a:prstGeom prst="rect">
            <a:avLst/>
          </a:prstGeom>
          <a:noFill/>
          <a:ln w="9525">
            <a:noFill/>
            <a:miter lim="800000"/>
            <a:headEnd/>
            <a:tailEnd/>
          </a:ln>
        </p:spPr>
        <p:txBody>
          <a:bodyPr/>
          <a:lstStyle/>
          <a:p>
            <a:pPr algn="ctr" eaLnBrk="1" hangingPunct="1">
              <a:spcBef>
                <a:spcPts val="575"/>
              </a:spcBef>
              <a:buClr>
                <a:schemeClr val="accent1"/>
              </a:buClr>
              <a:buSzPct val="85000"/>
              <a:buFont typeface="Wingdings 2" pitchFamily="18" charset="2"/>
              <a:buNone/>
              <a:defRPr/>
            </a:pPr>
            <a:r>
              <a:rPr lang="en-US" sz="6000" b="1" dirty="0">
                <a:solidFill>
                  <a:schemeClr val="tx2"/>
                </a:solidFill>
                <a:latin typeface="+mj-lt"/>
                <a:cs typeface="Times New Roman" pitchFamily="18" charset="0"/>
              </a:rPr>
              <a:t>BANGLADESH</a:t>
            </a:r>
          </a:p>
          <a:p>
            <a:pPr algn="ctr" eaLnBrk="1" hangingPunct="1">
              <a:spcBef>
                <a:spcPts val="575"/>
              </a:spcBef>
              <a:buClr>
                <a:schemeClr val="accent1"/>
              </a:buClr>
              <a:buSzPct val="85000"/>
              <a:buFont typeface="Wingdings 2" pitchFamily="18" charset="2"/>
              <a:buNone/>
              <a:defRPr/>
            </a:pPr>
            <a:r>
              <a:rPr lang="en-US" sz="5400" b="1" dirty="0">
                <a:solidFill>
                  <a:schemeClr val="tx2"/>
                </a:solidFill>
                <a:latin typeface="+mj-lt"/>
                <a:cs typeface="Times New Roman" pitchFamily="18" charset="0"/>
              </a:rPr>
              <a:t>IAB</a:t>
            </a:r>
          </a:p>
          <a:p>
            <a:pPr algn="ctr" eaLnBrk="1" hangingPunct="1">
              <a:spcBef>
                <a:spcPts val="575"/>
              </a:spcBef>
              <a:buClr>
                <a:schemeClr val="accent1"/>
              </a:buClr>
              <a:buSzPct val="85000"/>
              <a:buFont typeface="Wingdings 2" pitchFamily="18" charset="2"/>
              <a:buNone/>
              <a:defRPr/>
            </a:pPr>
            <a:endParaRPr lang="en-US" sz="6000" dirty="0">
              <a:solidFill>
                <a:schemeClr val="tx2"/>
              </a:solidFill>
              <a:latin typeface="Arial Black" pitchFamily="34" charset="0"/>
            </a:endParaRPr>
          </a:p>
          <a:p>
            <a:pPr algn="ctr" eaLnBrk="1" hangingPunct="1">
              <a:spcBef>
                <a:spcPts val="575"/>
              </a:spcBef>
              <a:buClr>
                <a:schemeClr val="accent1"/>
              </a:buClr>
              <a:buSzPct val="85000"/>
              <a:buFont typeface="Wingdings 2" pitchFamily="18" charset="2"/>
              <a:buNone/>
              <a:defRPr/>
            </a:pPr>
            <a:endParaRPr lang="en-US" sz="2600" dirty="0">
              <a:solidFill>
                <a:schemeClr val="tx2"/>
              </a:solidFill>
              <a:latin typeface="Constantia" pitchFamily="18" charset="0"/>
            </a:endParaRPr>
          </a:p>
        </p:txBody>
      </p:sp>
      <p:sp>
        <p:nvSpPr>
          <p:cNvPr id="15364" name="Text Box 4"/>
          <p:cNvSpPr txBox="1">
            <a:spLocks noChangeArrowheads="1"/>
          </p:cNvSpPr>
          <p:nvPr/>
        </p:nvSpPr>
        <p:spPr bwMode="auto">
          <a:xfrm>
            <a:off x="838200" y="4800600"/>
            <a:ext cx="8077200" cy="519113"/>
          </a:xfrm>
          <a:prstGeom prst="rect">
            <a:avLst/>
          </a:prstGeom>
          <a:noFill/>
          <a:ln w="9525">
            <a:noFill/>
            <a:miter lim="800000"/>
            <a:headEnd/>
            <a:tailEnd/>
          </a:ln>
          <a:effectLst/>
        </p:spPr>
        <p:txBody>
          <a:bodyPr>
            <a:spAutoFit/>
          </a:bodyPr>
          <a:lstStyle/>
          <a:p>
            <a:pPr eaLnBrk="1" hangingPunct="1">
              <a:spcBef>
                <a:spcPct val="50000"/>
              </a:spcBef>
              <a:defRPr/>
            </a:pPr>
            <a:r>
              <a:rPr lang="en-US" sz="2800" b="1" dirty="0">
                <a:latin typeface="+mj-lt"/>
              </a:rPr>
              <a:t>INSTITUTE OF ARCHITECTS BANGLADESH</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p:cNvSpPr>
          <p:nvPr>
            <p:ph type="subTitle" idx="4294967295"/>
          </p:nvPr>
        </p:nvSpPr>
        <p:spPr>
          <a:xfrm>
            <a:off x="228600" y="0"/>
            <a:ext cx="8915400" cy="6858000"/>
          </a:xfrm>
        </p:spPr>
        <p:txBody>
          <a:bodyPr/>
          <a:lstStyle/>
          <a:p>
            <a:pPr marL="0" indent="0">
              <a:lnSpc>
                <a:spcPct val="90000"/>
              </a:lnSpc>
              <a:buFont typeface="Wingdings 2" pitchFamily="18" charset="2"/>
              <a:buNone/>
            </a:pPr>
            <a:endParaRPr lang="en-US" b="1" smtClean="0"/>
          </a:p>
          <a:p>
            <a:pPr marL="0" indent="0">
              <a:lnSpc>
                <a:spcPct val="90000"/>
              </a:lnSpc>
              <a:buFont typeface="Wingdings 2" pitchFamily="18" charset="2"/>
              <a:buNone/>
            </a:pPr>
            <a:r>
              <a:rPr lang="en-US" b="1" smtClean="0"/>
              <a:t> </a:t>
            </a:r>
            <a:r>
              <a:rPr lang="en-US" sz="2800" b="1" u="sng" smtClean="0"/>
              <a:t>MEMBERSHIP CATEGORIES</a:t>
            </a:r>
          </a:p>
          <a:p>
            <a:pPr marL="0" indent="0">
              <a:lnSpc>
                <a:spcPct val="90000"/>
              </a:lnSpc>
              <a:buFont typeface="Wingdings 2" pitchFamily="18" charset="2"/>
              <a:buNone/>
            </a:pPr>
            <a:r>
              <a:rPr lang="en-US" sz="2400" smtClean="0"/>
              <a:t>There are four types:</a:t>
            </a:r>
          </a:p>
          <a:p>
            <a:pPr marL="0" indent="0">
              <a:lnSpc>
                <a:spcPct val="90000"/>
              </a:lnSpc>
              <a:buFont typeface="Wingdings 2" pitchFamily="18" charset="2"/>
              <a:buNone/>
            </a:pPr>
            <a:r>
              <a:rPr lang="en-US" sz="2400" smtClean="0"/>
              <a:t> 1) Honorary Member</a:t>
            </a:r>
          </a:p>
          <a:p>
            <a:pPr marL="0" indent="0">
              <a:lnSpc>
                <a:spcPct val="90000"/>
              </a:lnSpc>
              <a:buFont typeface="Wingdings 2" pitchFamily="18" charset="2"/>
              <a:buNone/>
            </a:pPr>
            <a:r>
              <a:rPr lang="en-US" sz="2400" smtClean="0"/>
              <a:t> 2) Member</a:t>
            </a:r>
          </a:p>
          <a:p>
            <a:pPr marL="0" indent="0">
              <a:lnSpc>
                <a:spcPct val="90000"/>
              </a:lnSpc>
              <a:buFont typeface="Wingdings 2" pitchFamily="18" charset="2"/>
              <a:buNone/>
            </a:pPr>
            <a:r>
              <a:rPr lang="en-US" sz="2400" smtClean="0"/>
              <a:t> 3) Candidate Member</a:t>
            </a:r>
          </a:p>
          <a:p>
            <a:pPr marL="0" indent="0">
              <a:lnSpc>
                <a:spcPct val="90000"/>
              </a:lnSpc>
              <a:buFont typeface="Wingdings 2" pitchFamily="18" charset="2"/>
              <a:buNone/>
            </a:pPr>
            <a:r>
              <a:rPr lang="en-US" sz="2400" smtClean="0"/>
              <a:t> 4) Student Member </a:t>
            </a:r>
          </a:p>
          <a:p>
            <a:pPr marL="0" indent="0">
              <a:lnSpc>
                <a:spcPct val="90000"/>
              </a:lnSpc>
              <a:buFont typeface="Wingdings 2" pitchFamily="18" charset="2"/>
              <a:buNone/>
            </a:pPr>
            <a:endParaRPr lang="en-US" sz="2400" smtClean="0"/>
          </a:p>
          <a:p>
            <a:pPr marL="0" indent="0">
              <a:lnSpc>
                <a:spcPct val="90000"/>
              </a:lnSpc>
              <a:buFont typeface="Wingdings 2" pitchFamily="18" charset="2"/>
              <a:buNone/>
            </a:pPr>
            <a:endParaRPr lang="en-US" sz="2400" smtClean="0"/>
          </a:p>
          <a:p>
            <a:pPr marL="0" indent="0">
              <a:lnSpc>
                <a:spcPct val="90000"/>
              </a:lnSpc>
              <a:buFont typeface="Wingdings 2" pitchFamily="18" charset="2"/>
              <a:buNone/>
            </a:pPr>
            <a:r>
              <a:rPr lang="en-US" sz="2800" b="1" smtClean="0"/>
              <a:t> </a:t>
            </a:r>
            <a:r>
              <a:rPr lang="en-US" sz="2800" b="1" u="sng" smtClean="0"/>
              <a:t>LEGAL STATUS</a:t>
            </a:r>
          </a:p>
          <a:p>
            <a:pPr marL="0" indent="0">
              <a:lnSpc>
                <a:spcPct val="90000"/>
              </a:lnSpc>
              <a:buFont typeface="Wingdings 2" pitchFamily="18" charset="2"/>
              <a:buNone/>
            </a:pPr>
            <a:r>
              <a:rPr lang="en-US" sz="2400" smtClean="0"/>
              <a:t> Registered with the Government as a society. </a:t>
            </a:r>
          </a:p>
          <a:p>
            <a:pPr marL="0" indent="0">
              <a:lnSpc>
                <a:spcPct val="90000"/>
              </a:lnSpc>
              <a:buFont typeface="Wingdings 2" pitchFamily="18" charset="2"/>
              <a:buNone/>
            </a:pPr>
            <a:r>
              <a:rPr lang="en-US" sz="2400" smtClean="0"/>
              <a:t> Last annual general meeting was held on 7 April 2011. </a:t>
            </a:r>
            <a:endParaRPr lang="en-US" sz="2400" b="1" smtClean="0"/>
          </a:p>
          <a:p>
            <a:pPr marL="0" indent="0">
              <a:lnSpc>
                <a:spcPct val="90000"/>
              </a:lnSpc>
              <a:buFont typeface="Wingdings 2" pitchFamily="18" charset="2"/>
              <a:buNone/>
            </a:pPr>
            <a:endParaRPr lang="en-US" sz="2400" b="1"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p:cNvSpPr>
          <p:nvPr>
            <p:ph type="body" idx="4294967295"/>
          </p:nvPr>
        </p:nvSpPr>
        <p:spPr>
          <a:xfrm>
            <a:off x="228600" y="533400"/>
            <a:ext cx="8915400" cy="6858000"/>
          </a:xfrm>
        </p:spPr>
        <p:txBody>
          <a:bodyPr/>
          <a:lstStyle/>
          <a:p>
            <a:pPr>
              <a:buFont typeface="Wingdings 2" pitchFamily="18" charset="2"/>
              <a:buNone/>
            </a:pPr>
            <a:r>
              <a:rPr lang="en-US" b="1" smtClean="0"/>
              <a:t>    </a:t>
            </a:r>
          </a:p>
          <a:p>
            <a:pPr>
              <a:buFont typeface="Wingdings 2" pitchFamily="18" charset="2"/>
              <a:buNone/>
            </a:pPr>
            <a:endParaRPr lang="en-US" b="1" smtClean="0"/>
          </a:p>
          <a:p>
            <a:pPr>
              <a:buFont typeface="Wingdings 2" pitchFamily="18" charset="2"/>
              <a:buNone/>
            </a:pPr>
            <a:r>
              <a:rPr lang="en-US" sz="2800" b="1" smtClean="0"/>
              <a:t>   </a:t>
            </a:r>
            <a:r>
              <a:rPr lang="en-US" sz="2800" b="1" u="sng" smtClean="0"/>
              <a:t>REGULAR PROGRAMS</a:t>
            </a:r>
          </a:p>
          <a:p>
            <a:pPr>
              <a:buFont typeface="Wingdings 2" pitchFamily="18" charset="2"/>
              <a:buNone/>
            </a:pPr>
            <a:r>
              <a:rPr lang="en-US" sz="2400" smtClean="0"/>
              <a:t>   IAB organizes CPD program for it members. It will be mandatory to have minimum no. of  credits for all members soon.</a:t>
            </a:r>
          </a:p>
          <a:p>
            <a:pPr>
              <a:buFont typeface="Wingdings 2" pitchFamily="18" charset="2"/>
              <a:buNone/>
            </a:pPr>
            <a:r>
              <a:rPr lang="en-US" sz="2400" b="1" smtClean="0"/>
              <a:t> </a:t>
            </a:r>
          </a:p>
          <a:p>
            <a:pPr>
              <a:buFont typeface="Wingdings 2" pitchFamily="18" charset="2"/>
              <a:buNone/>
            </a:pPr>
            <a:endParaRPr lang="en-US" sz="2400" b="1" smtClean="0"/>
          </a:p>
          <a:p>
            <a:pPr>
              <a:buFont typeface="Wingdings 2" pitchFamily="18" charset="2"/>
              <a:buNone/>
            </a:pPr>
            <a:r>
              <a:rPr lang="en-US" sz="2400" b="1" smtClean="0"/>
              <a:t>   IAB Organized the following seminars:</a:t>
            </a:r>
          </a:p>
          <a:p>
            <a:pPr>
              <a:buFont typeface="Wingdings 2" pitchFamily="18" charset="2"/>
              <a:buNone/>
            </a:pPr>
            <a:endParaRPr lang="en-US" sz="2400" smtClean="0"/>
          </a:p>
          <a:p>
            <a:r>
              <a:rPr lang="en-US" sz="2400" smtClean="0"/>
              <a:t>Exhibition on ARCASIA heritage on 16th July, 2011</a:t>
            </a:r>
            <a:endParaRPr lang="en-US" sz="2400" b="1" u="sng" smtClean="0"/>
          </a:p>
          <a:p>
            <a:r>
              <a:rPr lang="en-US" sz="2400" smtClean="0"/>
              <a:t>Diplomats of 17 countries and Bangladesh foreign minister inaugurated this occasion at the National Museum Dhaka.</a:t>
            </a:r>
          </a:p>
          <a:p>
            <a:pPr>
              <a:buFont typeface="Wingdings 2" pitchFamily="18" charset="2"/>
              <a:buNone/>
            </a:pPr>
            <a:endParaRPr lang="en-US" sz="2400" smtClean="0"/>
          </a:p>
          <a:p>
            <a:pPr>
              <a:buFont typeface="Wingdings 2" pitchFamily="18" charset="2"/>
              <a:buNone/>
            </a:pPr>
            <a:endParaRPr lang="en-US" sz="2400" smtClean="0"/>
          </a:p>
          <a:p>
            <a:pPr>
              <a:buFont typeface="Wingdings 2" pitchFamily="18" charset="2"/>
              <a:buNone/>
            </a:pPr>
            <a:endParaRPr lang="en-US" sz="2400" smtClean="0"/>
          </a:p>
          <a:p>
            <a:pPr>
              <a:buFont typeface="Wingdings 2" pitchFamily="18" charset="2"/>
              <a:buNone/>
            </a:pPr>
            <a:endParaRPr lang="en-US" sz="240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p:cNvSpPr>
          <p:nvPr>
            <p:ph type="body" idx="4294967295"/>
          </p:nvPr>
        </p:nvSpPr>
        <p:spPr>
          <a:xfrm>
            <a:off x="228600" y="0"/>
            <a:ext cx="8686800" cy="6858000"/>
          </a:xfrm>
        </p:spPr>
        <p:txBody>
          <a:bodyPr/>
          <a:lstStyle/>
          <a:p>
            <a:pPr>
              <a:buFont typeface="Wingdings 2" pitchFamily="18" charset="2"/>
              <a:buNone/>
            </a:pPr>
            <a:r>
              <a:rPr lang="en-US" b="1" smtClean="0"/>
              <a:t>   </a:t>
            </a:r>
          </a:p>
          <a:p>
            <a:pPr>
              <a:buFont typeface="Wingdings 2" pitchFamily="18" charset="2"/>
              <a:buNone/>
            </a:pPr>
            <a:r>
              <a:rPr lang="en-US" b="1" smtClean="0"/>
              <a:t>    </a:t>
            </a:r>
            <a:r>
              <a:rPr lang="en-US" sz="2800" b="1" u="sng" smtClean="0"/>
              <a:t>ARCHITECTURE SCHOOLS &amp; REGISTRATION</a:t>
            </a:r>
          </a:p>
          <a:p>
            <a:r>
              <a:rPr lang="en-US" sz="2400" smtClean="0"/>
              <a:t>At present there are five (5) IAB recognized architectural schools in Bangladesh. </a:t>
            </a:r>
          </a:p>
          <a:p>
            <a:pPr>
              <a:buFont typeface="Wingdings 2" pitchFamily="18" charset="2"/>
              <a:buNone/>
            </a:pPr>
            <a:endParaRPr lang="en-US" sz="2400" smtClean="0"/>
          </a:p>
          <a:p>
            <a:r>
              <a:rPr lang="en-US" sz="2400" smtClean="0"/>
              <a:t>IAB has just recently passed the accreditation procedures and formed the accreditation committee to ensure the minimum standards of architectural education.</a:t>
            </a:r>
            <a:r>
              <a:rPr lang="en-US" smtClean="0"/>
              <a:t> </a:t>
            </a:r>
          </a:p>
          <a:p>
            <a:endParaRPr lang="en-US" smtClean="0"/>
          </a:p>
          <a:p>
            <a:r>
              <a:rPr lang="en-US" sz="2400" smtClean="0"/>
              <a:t>All the architectural schools are gradually applying for IAB accreditation. Eventually without IAB accreditation, it will not allow any person to become IAB members. </a:t>
            </a:r>
          </a:p>
          <a:p>
            <a:endParaRPr lang="en-US" sz="2400" smtClean="0"/>
          </a:p>
          <a:p>
            <a:r>
              <a:rPr lang="en-US" sz="2400" smtClean="0"/>
              <a:t>At present there is no registration body. However, it is mandatory to be a member of IAB to submit building plans in the major cities including the capital Dhaka.</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600200" y="2057400"/>
            <a:ext cx="6426200" cy="2246313"/>
          </a:xfrm>
          <a:prstGeom prst="rect">
            <a:avLst/>
          </a:prstGeom>
          <a:noFill/>
          <a:ln w="9525">
            <a:noFill/>
            <a:miter lim="800000"/>
            <a:headEnd/>
            <a:tailEnd/>
          </a:ln>
        </p:spPr>
        <p:txBody>
          <a:bodyPr wrap="none">
            <a:spAutoFit/>
          </a:bodyPr>
          <a:lstStyle/>
          <a:p>
            <a:pPr algn="ctr" eaLnBrk="1" hangingPunct="1">
              <a:defRPr/>
            </a:pPr>
            <a:endParaRPr lang="en-US" sz="2800" b="1" dirty="0">
              <a:cs typeface="Arial" charset="0"/>
            </a:endParaRPr>
          </a:p>
          <a:p>
            <a:pPr algn="ctr" eaLnBrk="1" hangingPunct="1">
              <a:defRPr/>
            </a:pPr>
            <a:endParaRPr lang="en-US" sz="2800" b="1" dirty="0">
              <a:cs typeface="Arial" charset="0"/>
            </a:endParaRPr>
          </a:p>
          <a:p>
            <a:pPr algn="ctr" eaLnBrk="1" hangingPunct="1">
              <a:defRPr/>
            </a:pPr>
            <a:endParaRPr lang="en-US" sz="2800" b="1" dirty="0">
              <a:cs typeface="Arial" charset="0"/>
            </a:endParaRPr>
          </a:p>
          <a:p>
            <a:pPr algn="ctr" eaLnBrk="1" hangingPunct="1">
              <a:defRPr/>
            </a:pPr>
            <a:endParaRPr lang="en-US" sz="2800" b="1" dirty="0">
              <a:cs typeface="Arial" charset="0"/>
            </a:endParaRPr>
          </a:p>
          <a:p>
            <a:pPr algn="ctr" eaLnBrk="1" hangingPunct="1">
              <a:defRPr/>
            </a:pPr>
            <a:r>
              <a:rPr lang="en-US" sz="2800" b="1" dirty="0">
                <a:latin typeface="+mn-lt"/>
                <a:cs typeface="Arial" charset="0"/>
              </a:rPr>
              <a:t>INSTITUTE OF INDIAN ARCHITECTS</a:t>
            </a:r>
            <a:endParaRPr lang="en-US" sz="2800" dirty="0">
              <a:latin typeface="+mn-lt"/>
              <a:cs typeface="Arial" charset="0"/>
            </a:endParaRPr>
          </a:p>
        </p:txBody>
      </p:sp>
      <p:sp>
        <p:nvSpPr>
          <p:cNvPr id="22531" name="Rectangle 4"/>
          <p:cNvSpPr>
            <a:spLocks noChangeArrowheads="1"/>
          </p:cNvSpPr>
          <p:nvPr/>
        </p:nvSpPr>
        <p:spPr bwMode="auto">
          <a:xfrm>
            <a:off x="3951288" y="1981200"/>
            <a:ext cx="184150" cy="1006475"/>
          </a:xfrm>
          <a:prstGeom prst="rect">
            <a:avLst/>
          </a:prstGeom>
          <a:noFill/>
          <a:ln w="9525">
            <a:noFill/>
            <a:miter lim="800000"/>
            <a:headEnd/>
            <a:tailEnd/>
          </a:ln>
        </p:spPr>
        <p:txBody>
          <a:bodyPr wrap="none">
            <a:spAutoFit/>
          </a:bodyPr>
          <a:lstStyle/>
          <a:p>
            <a:pPr algn="ctr" eaLnBrk="1" hangingPunct="1"/>
            <a:endParaRPr lang="en-US" sz="6000">
              <a:latin typeface="Arial Black" pitchFamily="34" charset="0"/>
            </a:endParaRPr>
          </a:p>
        </p:txBody>
      </p:sp>
      <p:sp>
        <p:nvSpPr>
          <p:cNvPr id="21510" name="Rectangle 6"/>
          <p:cNvSpPr>
            <a:spLocks noChangeArrowheads="1"/>
          </p:cNvSpPr>
          <p:nvPr/>
        </p:nvSpPr>
        <p:spPr bwMode="auto">
          <a:xfrm>
            <a:off x="1752600" y="838200"/>
            <a:ext cx="4572000" cy="2616200"/>
          </a:xfrm>
          <a:prstGeom prst="rect">
            <a:avLst/>
          </a:prstGeom>
          <a:noFill/>
          <a:ln w="9525">
            <a:noFill/>
            <a:miter lim="800000"/>
            <a:headEnd/>
            <a:tailEnd/>
          </a:ln>
          <a:effectLst/>
        </p:spPr>
        <p:txBody>
          <a:bodyPr>
            <a:spAutoFit/>
          </a:bodyPr>
          <a:lstStyle/>
          <a:p>
            <a:pPr eaLnBrk="1" hangingPunct="1">
              <a:defRPr/>
            </a:pPr>
            <a:r>
              <a:rPr lang="en-US" sz="4400" dirty="0">
                <a:solidFill>
                  <a:schemeClr val="tx2"/>
                </a:solidFill>
                <a:latin typeface="Arial Black" pitchFamily="34" charset="0"/>
              </a:rPr>
              <a:t>     </a:t>
            </a:r>
          </a:p>
          <a:p>
            <a:pPr eaLnBrk="1" hangingPunct="1">
              <a:defRPr/>
            </a:pPr>
            <a:r>
              <a:rPr lang="en-US" sz="6000" dirty="0">
                <a:solidFill>
                  <a:schemeClr val="tx2"/>
                </a:solidFill>
                <a:latin typeface="Arial Black" pitchFamily="34" charset="0"/>
              </a:rPr>
              <a:t>       </a:t>
            </a:r>
            <a:r>
              <a:rPr lang="en-US" sz="6000" b="1" dirty="0">
                <a:solidFill>
                  <a:schemeClr val="tx2"/>
                </a:solidFill>
                <a:latin typeface="+mj-lt"/>
              </a:rPr>
              <a:t>INDIA</a:t>
            </a:r>
          </a:p>
          <a:p>
            <a:pPr eaLnBrk="1" hangingPunct="1">
              <a:defRPr/>
            </a:pPr>
            <a:r>
              <a:rPr lang="en-US" sz="6000" b="1" dirty="0">
                <a:solidFill>
                  <a:schemeClr val="tx2"/>
                </a:solidFill>
                <a:latin typeface="+mj-lt"/>
              </a:rPr>
              <a:t>            IIA</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ChangeArrowheads="1"/>
          </p:cNvSpPr>
          <p:nvPr/>
        </p:nvSpPr>
        <p:spPr bwMode="auto">
          <a:xfrm>
            <a:off x="304800" y="193675"/>
            <a:ext cx="8534400" cy="6802438"/>
          </a:xfrm>
          <a:prstGeom prst="rect">
            <a:avLst/>
          </a:prstGeom>
          <a:noFill/>
          <a:ln w="9525">
            <a:noFill/>
            <a:miter lim="800000"/>
            <a:headEnd/>
            <a:tailEnd/>
          </a:ln>
        </p:spPr>
        <p:txBody>
          <a:bodyPr>
            <a:spAutoFit/>
          </a:bodyPr>
          <a:lstStyle/>
          <a:p>
            <a:pPr eaLnBrk="1" hangingPunct="1">
              <a:defRPr/>
            </a:pPr>
            <a:r>
              <a:rPr lang="en-US" sz="2800" b="1" u="sng" dirty="0">
                <a:latin typeface="+mj-lt"/>
              </a:rPr>
              <a:t>Vice – President Zone – A Report</a:t>
            </a:r>
            <a:endParaRPr lang="en-US" sz="2800" dirty="0">
              <a:latin typeface="+mj-lt"/>
            </a:endParaRPr>
          </a:p>
          <a:p>
            <a:pPr eaLnBrk="1" hangingPunct="1">
              <a:defRPr/>
            </a:pPr>
            <a:r>
              <a:rPr lang="en-US" sz="2400" dirty="0"/>
              <a:t> </a:t>
            </a:r>
          </a:p>
          <a:p>
            <a:pPr eaLnBrk="1" hangingPunct="1">
              <a:defRPr/>
            </a:pPr>
            <a:r>
              <a:rPr lang="en-US" sz="2400" dirty="0">
                <a:latin typeface="+mn-lt"/>
              </a:rPr>
              <a:t>Congratulation to President ARCASIA, Ar. George </a:t>
            </a:r>
            <a:r>
              <a:rPr lang="en-US" sz="2400" dirty="0" err="1">
                <a:latin typeface="+mn-lt"/>
              </a:rPr>
              <a:t>Kunihiro</a:t>
            </a:r>
            <a:r>
              <a:rPr lang="en-US" sz="2400" dirty="0">
                <a:latin typeface="+mn-lt"/>
              </a:rPr>
              <a:t> for the AIA Presidential Medal awarded to him by the President AIA at their Annual Convention.</a:t>
            </a:r>
          </a:p>
          <a:p>
            <a:pPr eaLnBrk="1" hangingPunct="1">
              <a:defRPr/>
            </a:pPr>
            <a:r>
              <a:rPr lang="en-US" sz="2400" dirty="0">
                <a:latin typeface="+mn-lt"/>
              </a:rPr>
              <a:t> </a:t>
            </a:r>
            <a:r>
              <a:rPr lang="en-US" sz="2400" dirty="0">
                <a:latin typeface="+mn-lt"/>
                <a:cs typeface="Times New Roman" pitchFamily="18" charset="0"/>
              </a:rPr>
              <a:t>The American Institute of Architects held the AIA 2011, National Convention and Exposition in New Orleans, Louisiana May, 12-14, 2011</a:t>
            </a:r>
            <a:endParaRPr lang="en-US" sz="2400" dirty="0">
              <a:latin typeface="+mn-lt"/>
            </a:endParaRPr>
          </a:p>
          <a:p>
            <a:pPr eaLnBrk="1" hangingPunct="1">
              <a:defRPr/>
            </a:pPr>
            <a:r>
              <a:rPr lang="en-US" sz="2400" dirty="0">
                <a:latin typeface="+mn-lt"/>
              </a:rPr>
              <a:t> I must thank George </a:t>
            </a:r>
            <a:r>
              <a:rPr lang="en-US" sz="2400" dirty="0" err="1">
                <a:latin typeface="+mn-lt"/>
              </a:rPr>
              <a:t>Kunihiro</a:t>
            </a:r>
            <a:r>
              <a:rPr lang="en-US" sz="2400" dirty="0">
                <a:latin typeface="+mn-lt"/>
              </a:rPr>
              <a:t> for inviting me to attend the AIA convention as a representative of ARCASIA. It was a great opportunity for us to project ARCASIA at the AIA Forum with a strong presence of members from our region. The Office Bearers who attended the AIA Convention were Ar. George </a:t>
            </a:r>
            <a:r>
              <a:rPr lang="en-US" sz="2400" dirty="0" err="1">
                <a:latin typeface="+mn-lt"/>
              </a:rPr>
              <a:t>Kunihiro</a:t>
            </a:r>
            <a:r>
              <a:rPr lang="en-US" sz="2400" dirty="0">
                <a:latin typeface="+mn-lt"/>
              </a:rPr>
              <a:t>, Ar. Yolanda Reyes, Ar. </a:t>
            </a:r>
            <a:r>
              <a:rPr lang="en-US" sz="2400" dirty="0" err="1">
                <a:latin typeface="+mn-lt"/>
              </a:rPr>
              <a:t>Nela</a:t>
            </a:r>
            <a:r>
              <a:rPr lang="en-US" sz="2400" dirty="0">
                <a:latin typeface="+mn-lt"/>
              </a:rPr>
              <a:t> </a:t>
            </a:r>
            <a:r>
              <a:rPr lang="en-US" sz="2400" dirty="0" err="1">
                <a:latin typeface="+mn-lt"/>
              </a:rPr>
              <a:t>Dzousa</a:t>
            </a:r>
            <a:r>
              <a:rPr lang="en-US" sz="2400" dirty="0">
                <a:latin typeface="+mn-lt"/>
              </a:rPr>
              <a:t> and Ar. </a:t>
            </a:r>
            <a:r>
              <a:rPr lang="en-US" sz="2400" dirty="0" err="1">
                <a:latin typeface="+mn-lt"/>
              </a:rPr>
              <a:t>Kalim</a:t>
            </a:r>
            <a:r>
              <a:rPr lang="en-US" sz="2400" dirty="0">
                <a:latin typeface="+mn-lt"/>
              </a:rPr>
              <a:t> A. </a:t>
            </a:r>
            <a:r>
              <a:rPr lang="en-US" sz="2400" dirty="0" err="1">
                <a:latin typeface="+mn-lt"/>
              </a:rPr>
              <a:t>Siddiqui</a:t>
            </a:r>
            <a:r>
              <a:rPr lang="en-US" sz="2400" dirty="0">
                <a:latin typeface="+mn-lt"/>
              </a:rPr>
              <a:t>. Besides the above others from the region were Ar. </a:t>
            </a:r>
            <a:r>
              <a:rPr lang="en-US" sz="2400" dirty="0" err="1">
                <a:latin typeface="+mn-lt"/>
              </a:rPr>
              <a:t>Shahab</a:t>
            </a:r>
            <a:r>
              <a:rPr lang="en-US" sz="2400" dirty="0">
                <a:latin typeface="+mn-lt"/>
              </a:rPr>
              <a:t> </a:t>
            </a:r>
            <a:r>
              <a:rPr lang="en-US" sz="2400" dirty="0" err="1">
                <a:latin typeface="+mn-lt"/>
              </a:rPr>
              <a:t>Ghani</a:t>
            </a:r>
            <a:r>
              <a:rPr lang="en-US" sz="2400" dirty="0">
                <a:latin typeface="+mn-lt"/>
              </a:rPr>
              <a:t> Khan President IAP and a very strong delegation from Korea as well.</a:t>
            </a:r>
          </a:p>
          <a:p>
            <a:pPr eaLnBrk="1" hangingPunct="1">
              <a:defRPr/>
            </a:pPr>
            <a:r>
              <a:rPr lang="en-US" sz="2400" dirty="0">
                <a:latin typeface="+mn-lt"/>
              </a:rPr>
              <a:t>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Grp="1"/>
          </p:cNvSpPr>
          <p:nvPr>
            <p:ph type="body" idx="4294967295"/>
          </p:nvPr>
        </p:nvSpPr>
        <p:spPr>
          <a:xfrm>
            <a:off x="228600" y="0"/>
            <a:ext cx="8915400" cy="6858000"/>
          </a:xfrm>
        </p:spPr>
        <p:txBody>
          <a:bodyPr/>
          <a:lstStyle/>
          <a:p>
            <a:endParaRPr lang="en-US" b="1" smtClean="0"/>
          </a:p>
          <a:p>
            <a:pPr>
              <a:buFont typeface="Wingdings 2" pitchFamily="18" charset="2"/>
              <a:buNone/>
            </a:pPr>
            <a:r>
              <a:rPr lang="en-US" sz="3200" b="1" smtClean="0"/>
              <a:t> </a:t>
            </a:r>
            <a:r>
              <a:rPr lang="en-US" sz="3200" b="1" u="sng" smtClean="0"/>
              <a:t>MEMBERSHIP CATEGORIES</a:t>
            </a:r>
          </a:p>
          <a:p>
            <a:pPr>
              <a:buFont typeface="Wingdings 2" pitchFamily="18" charset="2"/>
              <a:buNone/>
            </a:pPr>
            <a:endParaRPr lang="en-US" sz="2800" b="1" u="sng" smtClean="0"/>
          </a:p>
          <a:p>
            <a:pPr>
              <a:buFont typeface="Wingdings 2" pitchFamily="18" charset="2"/>
              <a:buNone/>
            </a:pPr>
            <a:r>
              <a:rPr lang="en-US" b="1" smtClean="0"/>
              <a:t>MEMBERSHIP CATEGORY            NUMBERS</a:t>
            </a:r>
          </a:p>
          <a:p>
            <a:r>
              <a:rPr lang="en-US" b="1" smtClean="0"/>
              <a:t>   </a:t>
            </a:r>
            <a:r>
              <a:rPr lang="en-US" sz="2400" smtClean="0"/>
              <a:t>Fellow Architects                                1619 Nos</a:t>
            </a:r>
          </a:p>
          <a:p>
            <a:r>
              <a:rPr lang="en-US" sz="2400" smtClean="0"/>
              <a:t>   Associate Architect                            12616 Nos</a:t>
            </a:r>
          </a:p>
          <a:p>
            <a:r>
              <a:rPr lang="en-US" sz="2400" smtClean="0"/>
              <a:t>   Licentiate Architect                             43  Nos </a:t>
            </a:r>
          </a:p>
          <a:p>
            <a:endParaRPr lang="en-US" smtClean="0"/>
          </a:p>
          <a:p>
            <a:pPr>
              <a:buFont typeface="Wingdings 2" pitchFamily="18" charset="2"/>
              <a:buNone/>
            </a:pPr>
            <a:r>
              <a:rPr lang="en-US" sz="3200" b="1" smtClean="0"/>
              <a:t>       </a:t>
            </a:r>
            <a:r>
              <a:rPr lang="en-US" sz="3200" b="1" u="sng" smtClean="0"/>
              <a:t>REGIONAL CHAPTERS</a:t>
            </a:r>
          </a:p>
          <a:p>
            <a:pPr>
              <a:buFont typeface="Wingdings 2" pitchFamily="18" charset="2"/>
              <a:buNone/>
            </a:pPr>
            <a:r>
              <a:rPr lang="en-US" sz="2400" b="1" smtClean="0"/>
              <a:t>           </a:t>
            </a:r>
          </a:p>
          <a:p>
            <a:r>
              <a:rPr lang="en-US" sz="2400" b="1" smtClean="0"/>
              <a:t>       </a:t>
            </a:r>
            <a:r>
              <a:rPr lang="en-US" sz="2400" smtClean="0"/>
              <a:t>17 Chapters all over India.</a:t>
            </a:r>
          </a:p>
          <a:p>
            <a:endParaRPr lang="en-US"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p:cNvSpPr>
          <p:nvPr>
            <p:ph type="body" idx="4294967295"/>
          </p:nvPr>
        </p:nvSpPr>
        <p:spPr>
          <a:xfrm>
            <a:off x="228600" y="0"/>
            <a:ext cx="8686800" cy="6858000"/>
          </a:xfrm>
        </p:spPr>
        <p:txBody>
          <a:bodyPr/>
          <a:lstStyle/>
          <a:p>
            <a:pPr>
              <a:buFont typeface="Wingdings 2" pitchFamily="18" charset="2"/>
              <a:buNone/>
            </a:pPr>
            <a:endParaRPr lang="en-US" b="1" smtClean="0"/>
          </a:p>
          <a:p>
            <a:pPr>
              <a:buFont typeface="Wingdings 2" pitchFamily="18" charset="2"/>
              <a:buNone/>
            </a:pPr>
            <a:r>
              <a:rPr lang="en-US" b="1" smtClean="0"/>
              <a:t>   </a:t>
            </a:r>
            <a:r>
              <a:rPr lang="en-US" sz="2800" b="1" u="sng" smtClean="0"/>
              <a:t>LEGAL STATUS</a:t>
            </a:r>
          </a:p>
          <a:p>
            <a:pPr>
              <a:buFont typeface="Wingdings 2" pitchFamily="18" charset="2"/>
              <a:buNone/>
            </a:pPr>
            <a:endParaRPr lang="en-US" sz="2800" b="1" u="sng" smtClean="0"/>
          </a:p>
          <a:p>
            <a:r>
              <a:rPr lang="en-US" sz="2200" smtClean="0"/>
              <a:t>Registration Under the Societies Registration Act, XXI of 1860.</a:t>
            </a:r>
          </a:p>
          <a:p>
            <a:r>
              <a:rPr lang="en-US" sz="2200" smtClean="0"/>
              <a:t>The last annual general Meeting was held on 5th December, 2010 at Lucknow, UP. </a:t>
            </a:r>
          </a:p>
          <a:p>
            <a:pPr>
              <a:buFont typeface="Wingdings 2" pitchFamily="18" charset="2"/>
              <a:buNone/>
            </a:pPr>
            <a:endParaRPr lang="en-US" sz="2200" smtClean="0"/>
          </a:p>
          <a:p>
            <a:pPr>
              <a:buFont typeface="Wingdings 2" pitchFamily="18" charset="2"/>
              <a:buNone/>
            </a:pPr>
            <a:r>
              <a:rPr lang="en-US" sz="2200" b="1" smtClean="0"/>
              <a:t>   </a:t>
            </a:r>
          </a:p>
          <a:p>
            <a:pPr>
              <a:buFont typeface="Wingdings 2" pitchFamily="18" charset="2"/>
              <a:buNone/>
            </a:pPr>
            <a:endParaRPr lang="en-US" sz="2200" b="1" smtClean="0"/>
          </a:p>
          <a:p>
            <a:pPr>
              <a:buFont typeface="Wingdings 2" pitchFamily="18" charset="2"/>
              <a:buNone/>
            </a:pPr>
            <a:r>
              <a:rPr lang="en-US" sz="2800" b="1" smtClean="0"/>
              <a:t>   </a:t>
            </a:r>
            <a:r>
              <a:rPr lang="en-US" sz="2800" b="1" u="sng" smtClean="0"/>
              <a:t>PROGRAMS</a:t>
            </a:r>
          </a:p>
          <a:p>
            <a:pPr>
              <a:buFont typeface="Wingdings 2" pitchFamily="18" charset="2"/>
              <a:buNone/>
            </a:pPr>
            <a:r>
              <a:rPr lang="en-GB" sz="2200" smtClean="0"/>
              <a:t>    IIA organises CPD programs such as seminars, workshops and guest lectures etc. For the benifit of members through chapters and centres.Besides there are two national events namely </a:t>
            </a:r>
          </a:p>
          <a:p>
            <a:pPr>
              <a:buFont typeface="Wingdings 2" pitchFamily="18" charset="2"/>
              <a:buNone/>
            </a:pPr>
            <a:r>
              <a:rPr lang="en-GB" sz="2200" smtClean="0"/>
              <a:t>1</a:t>
            </a:r>
            <a:r>
              <a:rPr lang="en-US" sz="2200" smtClean="0"/>
              <a:t>)  Young architects festival.</a:t>
            </a:r>
          </a:p>
          <a:p>
            <a:pPr>
              <a:buFont typeface="Wingdings 2" pitchFamily="18" charset="2"/>
              <a:buNone/>
            </a:pPr>
            <a:r>
              <a:rPr lang="en-US" sz="2200" smtClean="0"/>
              <a:t>2) conferences and seminars on Green Architecture &amp; Sustainable    Energy. </a:t>
            </a:r>
          </a:p>
          <a:p>
            <a:pPr>
              <a:buFont typeface="Wingdings 2" pitchFamily="18" charset="2"/>
              <a:buNone/>
            </a:pPr>
            <a:endParaRPr lang="en-US" sz="220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p:cNvSpPr>
          <p:nvPr>
            <p:ph type="body" idx="4294967295"/>
          </p:nvPr>
        </p:nvSpPr>
        <p:spPr>
          <a:xfrm>
            <a:off x="152400" y="0"/>
            <a:ext cx="8839200" cy="6858000"/>
          </a:xfrm>
        </p:spPr>
        <p:txBody>
          <a:bodyPr/>
          <a:lstStyle/>
          <a:p>
            <a:pPr>
              <a:buFont typeface="Wingdings 2" pitchFamily="18" charset="2"/>
              <a:buNone/>
            </a:pPr>
            <a:endParaRPr lang="en-US" sz="2400" b="1" smtClean="0"/>
          </a:p>
          <a:p>
            <a:endParaRPr lang="en-US" sz="2400" b="1" smtClean="0"/>
          </a:p>
          <a:p>
            <a:r>
              <a:rPr lang="en-US" sz="2400" smtClean="0"/>
              <a:t>Young Architects Festival  will be held Chandigarh, Punjab from 14th to 16th October, 2011. </a:t>
            </a:r>
          </a:p>
          <a:p>
            <a:pPr>
              <a:buFont typeface="Wingdings 2" pitchFamily="18" charset="2"/>
              <a:buNone/>
            </a:pPr>
            <a:r>
              <a:rPr lang="en-US" sz="2400" smtClean="0"/>
              <a:t>    The theme of the Festival is</a:t>
            </a:r>
          </a:p>
          <a:p>
            <a:pPr>
              <a:buFont typeface="Wingdings 2" pitchFamily="18" charset="2"/>
              <a:buNone/>
            </a:pPr>
            <a:r>
              <a:rPr lang="en-US" smtClean="0"/>
              <a:t> </a:t>
            </a:r>
            <a:r>
              <a:rPr lang="en-US" b="1" smtClean="0"/>
              <a:t>“Contemporary Architecture – Beyond Corbusierism”</a:t>
            </a:r>
          </a:p>
          <a:p>
            <a:r>
              <a:rPr lang="en-US" smtClean="0"/>
              <a:t>National Convention 2011 will be held at Hyderabad, Andhra Pradesh on the Theme </a:t>
            </a:r>
          </a:p>
          <a:p>
            <a:pPr>
              <a:buFont typeface="Wingdings 2" pitchFamily="18" charset="2"/>
              <a:buNone/>
            </a:pPr>
            <a:r>
              <a:rPr lang="en-US" b="1" smtClean="0"/>
              <a:t> “Emerging Trends and  issues in Indian Architecture.”</a:t>
            </a:r>
          </a:p>
          <a:p>
            <a:pPr>
              <a:buFont typeface="Wingdings 2" pitchFamily="18" charset="2"/>
              <a:buNone/>
            </a:pPr>
            <a:endParaRPr lang="en-US" b="1" smtClean="0"/>
          </a:p>
          <a:p>
            <a:pPr>
              <a:buFont typeface="Wingdings 2" pitchFamily="18" charset="2"/>
              <a:buNone/>
            </a:pPr>
            <a:r>
              <a:rPr lang="en-US" sz="2800" b="1" smtClean="0"/>
              <a:t>   </a:t>
            </a:r>
            <a:r>
              <a:rPr lang="en-US" sz="2800" b="1" u="sng" smtClean="0"/>
              <a:t>ARCHITECT’S REGISTRATION BOARD</a:t>
            </a:r>
          </a:p>
          <a:p>
            <a:pPr>
              <a:buFont typeface="Wingdings 2" pitchFamily="18" charset="2"/>
              <a:buNone/>
            </a:pPr>
            <a:r>
              <a:rPr lang="en-GB" sz="2400" smtClean="0"/>
              <a:t>   </a:t>
            </a:r>
            <a:r>
              <a:rPr lang="en-GB" smtClean="0"/>
              <a:t>Council of architecture, under provisions of </a:t>
            </a:r>
            <a:r>
              <a:rPr lang="en-GB" sz="2400" smtClean="0"/>
              <a:t>ARCHITECTS REGISTRATION ACT</a:t>
            </a:r>
            <a:r>
              <a:rPr lang="en-GB" smtClean="0"/>
              <a:t>, does the registration of Architects. Five representatives are on the council of architecture.</a:t>
            </a:r>
          </a:p>
          <a:p>
            <a:pPr>
              <a:buFont typeface="Wingdings 2" pitchFamily="18" charset="2"/>
              <a:buNone/>
            </a:pPr>
            <a:endParaRPr lang="en-US" b="1" smtClean="0"/>
          </a:p>
          <a:p>
            <a:pPr>
              <a:buFont typeface="Wingdings 2" pitchFamily="18" charset="2"/>
              <a:buNone/>
            </a:pPr>
            <a:endParaRPr lang="en-US" b="1" smtClean="0"/>
          </a:p>
          <a:p>
            <a:endParaRPr lang="en-US"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C:\Documents and Settings\Zahid\Desktop\KL\19.jpg"/>
          <p:cNvPicPr>
            <a:picLocks noChangeAspect="1" noChangeArrowheads="1"/>
          </p:cNvPicPr>
          <p:nvPr/>
        </p:nvPicPr>
        <p:blipFill>
          <a:blip r:embed="rId2"/>
          <a:srcRect/>
          <a:stretch>
            <a:fillRect/>
          </a:stretch>
        </p:blipFill>
        <p:spPr bwMode="auto">
          <a:xfrm>
            <a:off x="-13116" y="314325"/>
            <a:ext cx="9157116" cy="61722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Content Placeholder 2"/>
          <p:cNvSpPr txBox="1">
            <a:spLocks/>
          </p:cNvSpPr>
          <p:nvPr/>
        </p:nvSpPr>
        <p:spPr bwMode="auto">
          <a:xfrm>
            <a:off x="381000" y="2667000"/>
            <a:ext cx="8229600" cy="4525963"/>
          </a:xfrm>
          <a:prstGeom prst="rect">
            <a:avLst/>
          </a:prstGeom>
          <a:noFill/>
          <a:ln w="9525">
            <a:noFill/>
            <a:miter lim="800000"/>
            <a:headEnd/>
            <a:tailEnd/>
          </a:ln>
        </p:spPr>
        <p:txBody>
          <a:bodyPr/>
          <a:lstStyle/>
          <a:p>
            <a:pPr algn="ctr" eaLnBrk="1" hangingPunct="1">
              <a:spcBef>
                <a:spcPts val="575"/>
              </a:spcBef>
              <a:buClr>
                <a:schemeClr val="accent1"/>
              </a:buClr>
              <a:buSzPct val="85000"/>
              <a:buFont typeface="Wingdings 2" pitchFamily="18" charset="2"/>
              <a:buNone/>
              <a:defRPr/>
            </a:pPr>
            <a:r>
              <a:rPr lang="en-US" sz="6000" b="1" dirty="0">
                <a:solidFill>
                  <a:schemeClr val="tx2"/>
                </a:solidFill>
                <a:latin typeface="+mj-lt"/>
                <a:cs typeface="Arial" charset="0"/>
              </a:rPr>
              <a:t>NEPAL</a:t>
            </a:r>
          </a:p>
          <a:p>
            <a:pPr algn="ctr" eaLnBrk="1" hangingPunct="1">
              <a:spcBef>
                <a:spcPts val="575"/>
              </a:spcBef>
              <a:buClr>
                <a:schemeClr val="accent1"/>
              </a:buClr>
              <a:buSzPct val="85000"/>
              <a:buFont typeface="Wingdings 2" pitchFamily="18" charset="2"/>
              <a:buNone/>
              <a:defRPr/>
            </a:pPr>
            <a:r>
              <a:rPr lang="en-US" sz="6000" b="1" dirty="0">
                <a:solidFill>
                  <a:schemeClr val="tx2"/>
                </a:solidFill>
                <a:latin typeface="+mj-lt"/>
                <a:cs typeface="Arial" charset="0"/>
              </a:rPr>
              <a:t>SONA</a:t>
            </a:r>
          </a:p>
        </p:txBody>
      </p:sp>
      <p:sp>
        <p:nvSpPr>
          <p:cNvPr id="32774" name="Text Box 6"/>
          <p:cNvSpPr txBox="1">
            <a:spLocks noChangeArrowheads="1"/>
          </p:cNvSpPr>
          <p:nvPr/>
        </p:nvSpPr>
        <p:spPr bwMode="auto">
          <a:xfrm>
            <a:off x="1066800" y="4953000"/>
            <a:ext cx="7696200" cy="584200"/>
          </a:xfrm>
          <a:prstGeom prst="rect">
            <a:avLst/>
          </a:prstGeom>
          <a:noFill/>
          <a:ln w="9525">
            <a:noFill/>
            <a:miter lim="800000"/>
            <a:headEnd/>
            <a:tailEnd/>
          </a:ln>
          <a:effectLst/>
        </p:spPr>
        <p:txBody>
          <a:bodyPr>
            <a:spAutoFit/>
          </a:bodyPr>
          <a:lstStyle/>
          <a:p>
            <a:pPr eaLnBrk="1" hangingPunct="1">
              <a:spcBef>
                <a:spcPct val="50000"/>
              </a:spcBef>
              <a:defRPr/>
            </a:pPr>
            <a:r>
              <a:rPr lang="en-US" sz="3200" dirty="0">
                <a:latin typeface="+mn-lt"/>
              </a:rPr>
              <a:t>SOCIETY OF NEPALIAN ARCHITECTS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p:cNvSpPr>
          <p:nvPr>
            <p:ph type="body" idx="4294967295"/>
          </p:nvPr>
        </p:nvSpPr>
        <p:spPr>
          <a:xfrm>
            <a:off x="304800" y="609600"/>
            <a:ext cx="8839200" cy="6858000"/>
          </a:xfrm>
        </p:spPr>
        <p:txBody>
          <a:bodyPr/>
          <a:lstStyle/>
          <a:p>
            <a:pPr>
              <a:buFont typeface="Wingdings 2" pitchFamily="18" charset="2"/>
              <a:buNone/>
            </a:pPr>
            <a:r>
              <a:rPr lang="en-US" sz="2800" b="1" smtClean="0"/>
              <a:t>   </a:t>
            </a:r>
            <a:r>
              <a:rPr lang="en-US" sz="2800" b="1" u="sng" smtClean="0"/>
              <a:t>MEMBERSHIP CATEGORIES</a:t>
            </a:r>
          </a:p>
          <a:p>
            <a:pPr>
              <a:buFont typeface="Wingdings 2" pitchFamily="18" charset="2"/>
              <a:buNone/>
            </a:pPr>
            <a:r>
              <a:rPr lang="en-US" sz="2400" b="1" smtClean="0"/>
              <a:t> </a:t>
            </a:r>
          </a:p>
          <a:p>
            <a:pPr>
              <a:buFont typeface="Wingdings 2" pitchFamily="18" charset="2"/>
              <a:buNone/>
            </a:pPr>
            <a:r>
              <a:rPr lang="en-US" sz="2400" b="1" smtClean="0"/>
              <a:t> MEMBERSHIP CATEGORY</a:t>
            </a:r>
            <a:r>
              <a:rPr lang="en-US" b="1" smtClean="0"/>
              <a:t>                 NUMBER </a:t>
            </a:r>
          </a:p>
          <a:p>
            <a:r>
              <a:rPr lang="en-US" b="1" smtClean="0"/>
              <a:t>    </a:t>
            </a:r>
            <a:r>
              <a:rPr lang="en-US" sz="2400" smtClean="0"/>
              <a:t>Ordinary Member                                     447</a:t>
            </a:r>
          </a:p>
          <a:p>
            <a:r>
              <a:rPr lang="en-US" sz="2400" smtClean="0"/>
              <a:t>    Life Member                                               115</a:t>
            </a:r>
          </a:p>
          <a:p>
            <a:r>
              <a:rPr lang="en-US" sz="2400" smtClean="0"/>
              <a:t>     Institutional                                               0</a:t>
            </a:r>
          </a:p>
          <a:p>
            <a:r>
              <a:rPr lang="en-US" sz="2400" smtClean="0"/>
              <a:t>     Honorary</a:t>
            </a:r>
            <a:r>
              <a:rPr lang="en-US" smtClean="0"/>
              <a:t>                                                0 </a:t>
            </a:r>
          </a:p>
          <a:p>
            <a:endParaRPr lang="en-US" smtClean="0"/>
          </a:p>
          <a:p>
            <a:pPr>
              <a:buFont typeface="Wingdings 2" pitchFamily="18" charset="2"/>
              <a:buNone/>
            </a:pPr>
            <a:r>
              <a:rPr lang="en-US" sz="2800" b="1" smtClean="0"/>
              <a:t>   </a:t>
            </a:r>
            <a:r>
              <a:rPr lang="en-US" sz="2800" b="1" u="sng" smtClean="0"/>
              <a:t>LEGAL STATUS</a:t>
            </a:r>
          </a:p>
          <a:p>
            <a:pPr>
              <a:buFont typeface="Wingdings 2" pitchFamily="18" charset="2"/>
              <a:buNone/>
            </a:pPr>
            <a:r>
              <a:rPr lang="en-US" smtClean="0"/>
              <a:t>   </a:t>
            </a:r>
            <a:r>
              <a:rPr lang="en-US" sz="2400" smtClean="0"/>
              <a:t>Registered as an NGO in Kathmandu district office, Kathmandu, Nepal. </a:t>
            </a:r>
          </a:p>
          <a:p>
            <a:pPr>
              <a:buFont typeface="Wingdings 2" pitchFamily="18" charset="2"/>
              <a:buNone/>
            </a:pPr>
            <a:r>
              <a:rPr lang="en-US" sz="2400" smtClean="0"/>
              <a:t>   The last annual general Meeting was held on 2011.03.04 </a:t>
            </a:r>
          </a:p>
          <a:p>
            <a:pPr>
              <a:buFont typeface="Wingdings 2" pitchFamily="18" charset="2"/>
              <a:buNone/>
            </a:pPr>
            <a:endParaRPr lang="en-US" sz="2400" smtClean="0"/>
          </a:p>
          <a:p>
            <a:pPr algn="ctr">
              <a:buFont typeface="Wingdings 2" pitchFamily="18" charset="2"/>
              <a:buNone/>
            </a:pPr>
            <a:endParaRPr lang="en-US" sz="2400" smtClean="0"/>
          </a:p>
          <a:p>
            <a:endParaRPr lang="en-US" sz="240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Rectangle 3"/>
          <p:cNvSpPr>
            <a:spLocks noGrp="1"/>
          </p:cNvSpPr>
          <p:nvPr>
            <p:ph type="body" idx="4294967295"/>
          </p:nvPr>
        </p:nvSpPr>
        <p:spPr>
          <a:xfrm>
            <a:off x="304800" y="0"/>
            <a:ext cx="8610600" cy="6629400"/>
          </a:xfrm>
        </p:spPr>
        <p:txBody>
          <a:bodyPr/>
          <a:lstStyle/>
          <a:p>
            <a:pPr algn="ctr">
              <a:lnSpc>
                <a:spcPct val="80000"/>
              </a:lnSpc>
              <a:buFont typeface="Wingdings 2" pitchFamily="18" charset="2"/>
              <a:buNone/>
              <a:defRPr/>
            </a:pPr>
            <a:r>
              <a:rPr lang="en-US" sz="800" b="1" kern="1200"/>
              <a:t>  </a:t>
            </a:r>
          </a:p>
          <a:p>
            <a:pPr algn="ctr">
              <a:lnSpc>
                <a:spcPct val="80000"/>
              </a:lnSpc>
              <a:buFont typeface="Wingdings 2" pitchFamily="18" charset="2"/>
              <a:buNone/>
              <a:defRPr/>
            </a:pPr>
            <a:r>
              <a:rPr lang="en-US" sz="800" b="1" kern="1200"/>
              <a:t>  </a:t>
            </a:r>
          </a:p>
          <a:p>
            <a:pPr algn="ctr">
              <a:lnSpc>
                <a:spcPct val="80000"/>
              </a:lnSpc>
              <a:buFont typeface="Wingdings 2" pitchFamily="18" charset="2"/>
              <a:buNone/>
              <a:defRPr/>
            </a:pPr>
            <a:endParaRPr lang="en-US" sz="800" b="1" kern="1200"/>
          </a:p>
          <a:p>
            <a:pPr algn="ctr">
              <a:lnSpc>
                <a:spcPct val="80000"/>
              </a:lnSpc>
              <a:buFont typeface="Wingdings 2" pitchFamily="18" charset="2"/>
              <a:buNone/>
              <a:defRPr/>
            </a:pPr>
            <a:endParaRPr lang="en-US" sz="800" b="1" kern="1200"/>
          </a:p>
          <a:p>
            <a:pPr>
              <a:lnSpc>
                <a:spcPct val="80000"/>
              </a:lnSpc>
              <a:buFont typeface="Wingdings 2" pitchFamily="18" charset="2"/>
              <a:buNone/>
              <a:defRPr/>
            </a:pPr>
            <a:r>
              <a:rPr lang="en-US" sz="800" b="1" kern="1200"/>
              <a:t>          </a:t>
            </a:r>
            <a:r>
              <a:rPr lang="en-US" sz="2800" b="1" u="sng" kern="1200">
                <a:effectLst>
                  <a:outerShdw blurRad="38100" dist="38100" dir="2700000" algn="tl">
                    <a:srgbClr val="444D26"/>
                  </a:outerShdw>
                </a:effectLst>
              </a:rPr>
              <a:t>INSTITUTE’S ROLE</a:t>
            </a:r>
          </a:p>
          <a:p>
            <a:pPr>
              <a:lnSpc>
                <a:spcPct val="80000"/>
              </a:lnSpc>
              <a:buFont typeface="Wingdings 2" pitchFamily="18" charset="2"/>
              <a:buNone/>
              <a:defRPr/>
            </a:pPr>
            <a:endParaRPr lang="en-US" sz="2800" b="1" u="sng" kern="1200">
              <a:effectLst>
                <a:outerShdw blurRad="38100" dist="38100" dir="2700000" algn="tl">
                  <a:srgbClr val="444D26"/>
                </a:outerShdw>
              </a:effectLst>
            </a:endParaRPr>
          </a:p>
          <a:p>
            <a:pPr>
              <a:lnSpc>
                <a:spcPct val="80000"/>
              </a:lnSpc>
              <a:defRPr/>
            </a:pPr>
            <a:r>
              <a:rPr lang="en-US" sz="2400" kern="1200"/>
              <a:t>There are seven institutions that have 5 years B. Arch education, all in Kathmandu. </a:t>
            </a:r>
          </a:p>
          <a:p>
            <a:pPr>
              <a:lnSpc>
                <a:spcPct val="80000"/>
              </a:lnSpc>
              <a:defRPr/>
            </a:pPr>
            <a:r>
              <a:rPr lang="en-US" sz="2400" kern="1200"/>
              <a:t>There is no registration process for architects.</a:t>
            </a:r>
          </a:p>
          <a:p>
            <a:pPr>
              <a:lnSpc>
                <a:spcPct val="80000"/>
              </a:lnSpc>
              <a:buFont typeface="Wingdings 2" pitchFamily="18" charset="2"/>
              <a:buNone/>
              <a:defRPr/>
            </a:pPr>
            <a:endParaRPr lang="en-US" sz="2400" kern="1200"/>
          </a:p>
          <a:p>
            <a:pPr>
              <a:lnSpc>
                <a:spcPct val="80000"/>
              </a:lnSpc>
              <a:buFont typeface="Wingdings 2" pitchFamily="18" charset="2"/>
              <a:buNone/>
              <a:defRPr/>
            </a:pPr>
            <a:r>
              <a:rPr lang="en-US" sz="800" b="1" kern="1200"/>
              <a:t>  </a:t>
            </a:r>
          </a:p>
          <a:p>
            <a:pPr>
              <a:lnSpc>
                <a:spcPct val="80000"/>
              </a:lnSpc>
              <a:buFont typeface="Wingdings 2" pitchFamily="18" charset="2"/>
              <a:buNone/>
              <a:defRPr/>
            </a:pPr>
            <a:endParaRPr lang="en-US" sz="800" b="1" kern="1200"/>
          </a:p>
          <a:p>
            <a:pPr>
              <a:lnSpc>
                <a:spcPct val="80000"/>
              </a:lnSpc>
              <a:buFont typeface="Wingdings 2" pitchFamily="18" charset="2"/>
              <a:buNone/>
              <a:defRPr/>
            </a:pPr>
            <a:endParaRPr lang="en-US" sz="800" b="1" kern="1200"/>
          </a:p>
          <a:p>
            <a:pPr>
              <a:lnSpc>
                <a:spcPct val="80000"/>
              </a:lnSpc>
              <a:buFont typeface="Wingdings 2" pitchFamily="18" charset="2"/>
              <a:buNone/>
              <a:defRPr/>
            </a:pPr>
            <a:endParaRPr lang="en-US" sz="800" b="1" kern="1200"/>
          </a:p>
          <a:p>
            <a:pPr>
              <a:lnSpc>
                <a:spcPct val="80000"/>
              </a:lnSpc>
              <a:buFont typeface="Wingdings 2" pitchFamily="18" charset="2"/>
              <a:buNone/>
              <a:defRPr/>
            </a:pPr>
            <a:r>
              <a:rPr lang="en-US" sz="800" b="1" kern="1200"/>
              <a:t>    </a:t>
            </a:r>
          </a:p>
          <a:p>
            <a:pPr>
              <a:lnSpc>
                <a:spcPct val="80000"/>
              </a:lnSpc>
              <a:buFont typeface="Wingdings 2" pitchFamily="18" charset="2"/>
              <a:buNone/>
              <a:defRPr/>
            </a:pPr>
            <a:endParaRPr lang="en-US" sz="800" b="1" kern="1200"/>
          </a:p>
          <a:p>
            <a:pPr>
              <a:lnSpc>
                <a:spcPct val="80000"/>
              </a:lnSpc>
              <a:buFont typeface="Wingdings 2" pitchFamily="18" charset="2"/>
              <a:buNone/>
              <a:defRPr/>
            </a:pPr>
            <a:endParaRPr lang="en-US" sz="800" b="1" kern="1200"/>
          </a:p>
          <a:p>
            <a:pPr>
              <a:lnSpc>
                <a:spcPct val="80000"/>
              </a:lnSpc>
              <a:buFont typeface="Wingdings 2" pitchFamily="18" charset="2"/>
              <a:buNone/>
              <a:defRPr/>
            </a:pPr>
            <a:r>
              <a:rPr lang="en-US" sz="2800" b="1" kern="1200"/>
              <a:t>  </a:t>
            </a:r>
            <a:r>
              <a:rPr lang="en-US" sz="2800" b="1" u="sng" kern="1200"/>
              <a:t>REPRESENTATION IN THE GOVERNMENT</a:t>
            </a:r>
          </a:p>
          <a:p>
            <a:pPr>
              <a:lnSpc>
                <a:spcPct val="80000"/>
              </a:lnSpc>
              <a:buFont typeface="Wingdings 2" pitchFamily="18" charset="2"/>
              <a:buNone/>
              <a:defRPr/>
            </a:pPr>
            <a:endParaRPr lang="en-US" sz="1700" b="1" u="sng" kern="1200"/>
          </a:p>
          <a:p>
            <a:pPr>
              <a:lnSpc>
                <a:spcPct val="80000"/>
              </a:lnSpc>
              <a:buFont typeface="Wingdings 2" pitchFamily="18" charset="2"/>
              <a:buNone/>
              <a:defRPr/>
            </a:pPr>
            <a:r>
              <a:rPr lang="en-US" sz="800" kern="1200"/>
              <a:t>        </a:t>
            </a:r>
            <a:r>
              <a:rPr lang="en-US" sz="2400" kern="1200"/>
              <a:t>Government of Nepal regularly gets suggestions and views of SONA in formulation and review of different regulation and policies related to Architecture, building construction and urban planning. SONA is given responsibilities to conduct design competition by some  government departments. </a:t>
            </a:r>
          </a:p>
          <a:p>
            <a:pPr>
              <a:lnSpc>
                <a:spcPct val="80000"/>
              </a:lnSpc>
              <a:buFont typeface="Wingdings 2" pitchFamily="18" charset="2"/>
              <a:buNone/>
              <a:defRPr/>
            </a:pPr>
            <a:endParaRPr lang="en-US" sz="2400" kern="1200"/>
          </a:p>
          <a:p>
            <a:pPr>
              <a:lnSpc>
                <a:spcPct val="80000"/>
              </a:lnSpc>
              <a:buFont typeface="Wingdings 2" pitchFamily="18" charset="2"/>
              <a:buNone/>
              <a:defRPr/>
            </a:pPr>
            <a:r>
              <a:rPr lang="en-US" sz="800" b="1" kern="1200"/>
              <a:t>   </a:t>
            </a:r>
            <a:endParaRPr lang="en-US" sz="800" kern="120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bwMode="auto">
          <a:xfrm>
            <a:off x="457200" y="2667000"/>
            <a:ext cx="8229600" cy="4525963"/>
          </a:xfrm>
          <a:prstGeom prst="rect">
            <a:avLst/>
          </a:prstGeom>
          <a:noFill/>
          <a:ln w="9525">
            <a:noFill/>
            <a:miter lim="800000"/>
            <a:headEnd/>
            <a:tailEnd/>
          </a:ln>
        </p:spPr>
        <p:txBody>
          <a:bodyPr/>
          <a:lstStyle/>
          <a:p>
            <a:pPr algn="ctr" eaLnBrk="1" hangingPunct="1">
              <a:spcBef>
                <a:spcPts val="575"/>
              </a:spcBef>
              <a:buClr>
                <a:schemeClr val="accent1"/>
              </a:buClr>
              <a:buSzPct val="85000"/>
              <a:buFont typeface="Wingdings 2" pitchFamily="18" charset="2"/>
              <a:buNone/>
              <a:defRPr/>
            </a:pPr>
            <a:r>
              <a:rPr lang="en-US" sz="6000" b="1" dirty="0">
                <a:solidFill>
                  <a:schemeClr val="tx2"/>
                </a:solidFill>
                <a:latin typeface="+mj-lt"/>
                <a:cs typeface="Arial" charset="0"/>
              </a:rPr>
              <a:t>PAKISTAN</a:t>
            </a:r>
          </a:p>
          <a:p>
            <a:pPr algn="ctr" eaLnBrk="1" hangingPunct="1">
              <a:spcBef>
                <a:spcPts val="575"/>
              </a:spcBef>
              <a:buClr>
                <a:schemeClr val="accent1"/>
              </a:buClr>
              <a:buSzPct val="85000"/>
              <a:buFont typeface="Wingdings 2" pitchFamily="18" charset="2"/>
              <a:buNone/>
              <a:defRPr/>
            </a:pPr>
            <a:r>
              <a:rPr lang="en-US" sz="6000" b="1" dirty="0">
                <a:solidFill>
                  <a:schemeClr val="tx2"/>
                </a:solidFill>
                <a:latin typeface="+mj-lt"/>
                <a:cs typeface="Arial" charset="0"/>
              </a:rPr>
              <a:t>IAP</a:t>
            </a:r>
          </a:p>
          <a:p>
            <a:pPr algn="ctr" eaLnBrk="1" hangingPunct="1">
              <a:spcBef>
                <a:spcPts val="575"/>
              </a:spcBef>
              <a:buClr>
                <a:schemeClr val="accent1"/>
              </a:buClr>
              <a:buSzPct val="85000"/>
              <a:buFont typeface="Wingdings 2" pitchFamily="18" charset="2"/>
              <a:buNone/>
              <a:defRPr/>
            </a:pPr>
            <a:endParaRPr lang="en-US" sz="2800" dirty="0">
              <a:solidFill>
                <a:schemeClr val="tx2"/>
              </a:solidFill>
              <a:latin typeface="Arial Black" pitchFamily="34" charset="0"/>
              <a:cs typeface="Arial" charset="0"/>
            </a:endParaRPr>
          </a:p>
          <a:p>
            <a:pPr algn="ctr" eaLnBrk="1" hangingPunct="1">
              <a:spcBef>
                <a:spcPts val="575"/>
              </a:spcBef>
              <a:buClr>
                <a:schemeClr val="accent1"/>
              </a:buClr>
              <a:buSzPct val="85000"/>
              <a:buFont typeface="Wingdings 2" pitchFamily="18" charset="2"/>
              <a:buNone/>
              <a:defRPr/>
            </a:pPr>
            <a:endParaRPr lang="en-US" sz="2800" dirty="0">
              <a:solidFill>
                <a:schemeClr val="tx2"/>
              </a:solidFill>
              <a:latin typeface="Constantia" pitchFamily="18" charset="0"/>
            </a:endParaRPr>
          </a:p>
        </p:txBody>
      </p:sp>
      <p:sp>
        <p:nvSpPr>
          <p:cNvPr id="36868" name="Text Box 4"/>
          <p:cNvSpPr txBox="1">
            <a:spLocks noChangeArrowheads="1"/>
          </p:cNvSpPr>
          <p:nvPr/>
        </p:nvSpPr>
        <p:spPr bwMode="auto">
          <a:xfrm>
            <a:off x="914400" y="4800600"/>
            <a:ext cx="8229600" cy="584200"/>
          </a:xfrm>
          <a:prstGeom prst="rect">
            <a:avLst/>
          </a:prstGeom>
          <a:noFill/>
          <a:ln w="9525">
            <a:noFill/>
            <a:miter lim="800000"/>
            <a:headEnd/>
            <a:tailEnd/>
          </a:ln>
          <a:effectLst/>
        </p:spPr>
        <p:txBody>
          <a:bodyPr>
            <a:spAutoFit/>
          </a:bodyPr>
          <a:lstStyle/>
          <a:p>
            <a:pPr eaLnBrk="1" hangingPunct="1">
              <a:spcBef>
                <a:spcPct val="50000"/>
              </a:spcBef>
              <a:defRPr/>
            </a:pPr>
            <a:r>
              <a:rPr lang="en-US" sz="3200" b="1" dirty="0">
                <a:latin typeface="+mj-lt"/>
              </a:rPr>
              <a:t>INSTITUTE OF ARCHITECTS PAKISTAN</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Grp="1"/>
          </p:cNvSpPr>
          <p:nvPr>
            <p:ph type="body" idx="4294967295"/>
          </p:nvPr>
        </p:nvSpPr>
        <p:spPr>
          <a:xfrm>
            <a:off x="152400" y="0"/>
            <a:ext cx="8991600" cy="6858000"/>
          </a:xfrm>
        </p:spPr>
        <p:txBody>
          <a:bodyPr/>
          <a:lstStyle/>
          <a:p>
            <a:pPr>
              <a:buFont typeface="Wingdings 2" pitchFamily="18" charset="2"/>
              <a:buNone/>
            </a:pPr>
            <a:r>
              <a:rPr lang="en-US" sz="2800" b="1" smtClean="0"/>
              <a:t> </a:t>
            </a:r>
          </a:p>
          <a:p>
            <a:pPr>
              <a:buFont typeface="Wingdings 2" pitchFamily="18" charset="2"/>
              <a:buNone/>
            </a:pPr>
            <a:r>
              <a:rPr lang="en-US" sz="2800" b="1" smtClean="0"/>
              <a:t>  </a:t>
            </a:r>
            <a:r>
              <a:rPr lang="en-US" sz="2800" b="1" u="sng" smtClean="0"/>
              <a:t>MEMBERSHIP CATEGORIES</a:t>
            </a:r>
          </a:p>
          <a:p>
            <a:pPr>
              <a:buFont typeface="Wingdings 2" pitchFamily="18" charset="2"/>
              <a:buNone/>
            </a:pPr>
            <a:r>
              <a:rPr lang="en-US" smtClean="0"/>
              <a:t>     </a:t>
            </a:r>
          </a:p>
          <a:p>
            <a:pPr>
              <a:buFont typeface="Wingdings 2" pitchFamily="18" charset="2"/>
              <a:buNone/>
            </a:pPr>
            <a:r>
              <a:rPr lang="en-US" smtClean="0"/>
              <a:t>  </a:t>
            </a:r>
            <a:r>
              <a:rPr lang="en-US" b="1" smtClean="0"/>
              <a:t>MEMBERSHIP CATEGORY </a:t>
            </a:r>
            <a:r>
              <a:rPr lang="en-US" smtClean="0"/>
              <a:t>                    </a:t>
            </a:r>
            <a:r>
              <a:rPr lang="en-US" b="1" smtClean="0"/>
              <a:t>NUMBERS</a:t>
            </a:r>
          </a:p>
          <a:p>
            <a:r>
              <a:rPr lang="en-US" smtClean="0"/>
              <a:t>          Fellows                                                        45</a:t>
            </a:r>
          </a:p>
          <a:p>
            <a:r>
              <a:rPr lang="en-US" smtClean="0"/>
              <a:t>          Associates                                                  1171</a:t>
            </a:r>
          </a:p>
          <a:p>
            <a:r>
              <a:rPr lang="en-US" smtClean="0"/>
              <a:t>          Affiliates                                                    269 </a:t>
            </a:r>
          </a:p>
          <a:p>
            <a:endParaRPr lang="en-US"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a:spLocks noGrp="1"/>
          </p:cNvSpPr>
          <p:nvPr>
            <p:ph type="body" idx="4294967295"/>
          </p:nvPr>
        </p:nvSpPr>
        <p:spPr>
          <a:xfrm>
            <a:off x="0" y="0"/>
            <a:ext cx="9144000" cy="6858000"/>
          </a:xfrm>
        </p:spPr>
        <p:txBody>
          <a:bodyPr/>
          <a:lstStyle/>
          <a:p>
            <a:pPr>
              <a:buFont typeface="Wingdings 2" pitchFamily="18" charset="2"/>
              <a:buNone/>
            </a:pPr>
            <a:r>
              <a:rPr lang="en-US" b="1" smtClean="0"/>
              <a:t> </a:t>
            </a:r>
          </a:p>
          <a:p>
            <a:pPr>
              <a:buFont typeface="Wingdings 2" pitchFamily="18" charset="2"/>
              <a:buNone/>
            </a:pPr>
            <a:r>
              <a:rPr lang="en-US" b="1" smtClean="0"/>
              <a:t>    </a:t>
            </a:r>
            <a:r>
              <a:rPr lang="en-US" sz="2800" b="1" u="sng" smtClean="0"/>
              <a:t>ORGANIZATIONAL STRUCTURE</a:t>
            </a:r>
          </a:p>
          <a:p>
            <a:pPr>
              <a:buFont typeface="Wingdings 2" pitchFamily="18" charset="2"/>
              <a:buNone/>
            </a:pPr>
            <a:r>
              <a:rPr lang="en-US" smtClean="0"/>
              <a:t>   </a:t>
            </a:r>
            <a:r>
              <a:rPr lang="en-US" sz="2400" smtClean="0"/>
              <a:t>IAP has a National Council consisting of 13 members, nine of whom are directly elected, comprising a President, two Vice Presidents, Honorary Secretary, Honorary Treasurer, Chairmen of all the four chapters and four executive members. </a:t>
            </a:r>
          </a:p>
          <a:p>
            <a:pPr>
              <a:buFont typeface="Wingdings 2" pitchFamily="18" charset="2"/>
              <a:buNone/>
            </a:pPr>
            <a:endParaRPr lang="en-US" sz="2400" smtClean="0"/>
          </a:p>
          <a:p>
            <a:pPr>
              <a:buFont typeface="Wingdings 2" pitchFamily="18" charset="2"/>
              <a:buNone/>
            </a:pPr>
            <a:r>
              <a:rPr lang="en-US" b="1" smtClean="0"/>
              <a:t>    </a:t>
            </a:r>
          </a:p>
          <a:p>
            <a:pPr>
              <a:buFont typeface="Wingdings 2" pitchFamily="18" charset="2"/>
              <a:buNone/>
            </a:pPr>
            <a:r>
              <a:rPr lang="en-US" b="1" smtClean="0"/>
              <a:t>   </a:t>
            </a:r>
          </a:p>
          <a:p>
            <a:pPr>
              <a:buFont typeface="Wingdings 2" pitchFamily="18" charset="2"/>
              <a:buNone/>
            </a:pPr>
            <a:r>
              <a:rPr lang="en-US" b="1" smtClean="0"/>
              <a:t>    </a:t>
            </a:r>
            <a:r>
              <a:rPr lang="en-US" sz="2800" b="1" u="sng" smtClean="0"/>
              <a:t>LEGAL STATUS</a:t>
            </a:r>
          </a:p>
          <a:p>
            <a:pPr>
              <a:buFont typeface="Wingdings 2" pitchFamily="18" charset="2"/>
              <a:buNone/>
            </a:pPr>
            <a:r>
              <a:rPr lang="en-US" smtClean="0"/>
              <a:t>   </a:t>
            </a:r>
            <a:r>
              <a:rPr lang="en-US" sz="2400" smtClean="0"/>
              <a:t>IAP is a non- profit organization registered under company ordinance 1984 with status of “Company” with Securities &amp; Exchange Commission of Pakistan (SECP) </a:t>
            </a:r>
          </a:p>
          <a:p>
            <a:pPr>
              <a:buFont typeface="Wingdings 2" pitchFamily="18" charset="2"/>
              <a:buNone/>
            </a:pPr>
            <a:endParaRPr lang="en-US" sz="2400" smtClean="0"/>
          </a:p>
          <a:p>
            <a:pPr>
              <a:buFont typeface="Wingdings 2" pitchFamily="18" charset="2"/>
              <a:buNone/>
            </a:pPr>
            <a:r>
              <a:rPr lang="en-US" sz="2000" smtClean="0"/>
              <a:t>     The last annual general Meeting was held on 26th November 2010 at Karachi.</a:t>
            </a:r>
          </a:p>
          <a:p>
            <a:pPr>
              <a:buFont typeface="Wingdings 2" pitchFamily="18" charset="2"/>
              <a:buNone/>
            </a:pPr>
            <a:endParaRPr lang="en-US" sz="240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C:\Documents and Settings\Zahid\Desktop\KL\3.jpg"/>
          <p:cNvPicPr>
            <a:picLocks noChangeAspect="1" noChangeArrowheads="1"/>
          </p:cNvPicPr>
          <p:nvPr/>
        </p:nvPicPr>
        <p:blipFill>
          <a:blip r:embed="rId2"/>
          <a:srcRect/>
          <a:stretch>
            <a:fillRect/>
          </a:stretch>
        </p:blipFill>
        <p:spPr bwMode="auto">
          <a:xfrm>
            <a:off x="145146" y="127001"/>
            <a:ext cx="8839200" cy="6631359"/>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p:cNvSpPr>
          <p:nvPr>
            <p:ph type="body" idx="4294967295"/>
          </p:nvPr>
        </p:nvSpPr>
        <p:spPr>
          <a:xfrm>
            <a:off x="0" y="381000"/>
            <a:ext cx="8610600" cy="6858000"/>
          </a:xfrm>
        </p:spPr>
        <p:txBody>
          <a:bodyPr/>
          <a:lstStyle/>
          <a:p>
            <a:pPr>
              <a:buFont typeface="Wingdings 2" pitchFamily="18" charset="2"/>
              <a:buNone/>
            </a:pPr>
            <a:r>
              <a:rPr lang="en-US" sz="2800" b="1" smtClean="0"/>
              <a:t>    </a:t>
            </a:r>
            <a:r>
              <a:rPr lang="en-US" sz="2800" b="1" u="sng" smtClean="0"/>
              <a:t>INSTITUTE’S ROLE</a:t>
            </a:r>
          </a:p>
          <a:p>
            <a:pPr>
              <a:buFont typeface="Wingdings 2" pitchFamily="18" charset="2"/>
              <a:buNone/>
            </a:pPr>
            <a:r>
              <a:rPr lang="en-US" smtClean="0"/>
              <a:t>   </a:t>
            </a:r>
            <a:r>
              <a:rPr lang="en-US" sz="2400" smtClean="0"/>
              <a:t>There are currently 12 recognized Architectural schools in Pakistan, and IAP does have a significant role in the architectural education of the country. It is one of the objectives of IAP to improve and elevate the technical and general knowledge of professional architects who are engaged in the teaching process and also awards scholarships, grants, rewards and other benefactions to outstanding students and graduates.</a:t>
            </a:r>
          </a:p>
          <a:p>
            <a:pPr>
              <a:buFont typeface="Wingdings 2" pitchFamily="18" charset="2"/>
              <a:buNone/>
            </a:pPr>
            <a:r>
              <a:rPr lang="en-US" sz="2400" smtClean="0"/>
              <a:t>  </a:t>
            </a:r>
          </a:p>
          <a:p>
            <a:pPr>
              <a:buFont typeface="Wingdings 2" pitchFamily="18" charset="2"/>
              <a:buNone/>
            </a:pPr>
            <a:r>
              <a:rPr lang="en-US" b="1" smtClean="0"/>
              <a:t>    </a:t>
            </a:r>
            <a:r>
              <a:rPr lang="en-US" sz="2800" b="1" u="sng" smtClean="0"/>
              <a:t>ACCREDITATION PROCESS</a:t>
            </a:r>
          </a:p>
          <a:p>
            <a:pPr>
              <a:buFont typeface="Wingdings 2" pitchFamily="18" charset="2"/>
              <a:buNone/>
            </a:pPr>
            <a:r>
              <a:rPr lang="en-US" smtClean="0"/>
              <a:t>   </a:t>
            </a:r>
            <a:r>
              <a:rPr lang="en-US" sz="2400" smtClean="0"/>
              <a:t>IAP is not directly involved in the accreditation process. Accreditation of Architectural schools is done by Pakistan Council of Architects and town Planners (PCATP) under the law. IAP members are part of the accreditation teams. </a:t>
            </a:r>
          </a:p>
          <a:p>
            <a:pPr>
              <a:buFont typeface="Wingdings 2" pitchFamily="18" charset="2"/>
              <a:buNone/>
            </a:pPr>
            <a:endParaRPr lang="en-US" sz="240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p:cNvSpPr>
          <p:nvPr>
            <p:ph type="body" idx="4294967295"/>
          </p:nvPr>
        </p:nvSpPr>
        <p:spPr>
          <a:xfrm>
            <a:off x="228600" y="0"/>
            <a:ext cx="8686800" cy="6858000"/>
          </a:xfrm>
        </p:spPr>
        <p:txBody>
          <a:bodyPr/>
          <a:lstStyle/>
          <a:p>
            <a:pPr>
              <a:buFont typeface="Wingdings 2" pitchFamily="18" charset="2"/>
              <a:buNone/>
            </a:pPr>
            <a:r>
              <a:rPr lang="en-US" b="1" smtClean="0"/>
              <a:t>  </a:t>
            </a:r>
          </a:p>
          <a:p>
            <a:pPr>
              <a:buFont typeface="Wingdings 2" pitchFamily="18" charset="2"/>
              <a:buNone/>
            </a:pPr>
            <a:r>
              <a:rPr lang="en-US" b="1" smtClean="0"/>
              <a:t>   </a:t>
            </a:r>
            <a:r>
              <a:rPr lang="en-US" sz="2800" b="1" u="sng" smtClean="0"/>
              <a:t>ARCHITECT’S REGISTRATION BOARD</a:t>
            </a:r>
          </a:p>
          <a:p>
            <a:pPr>
              <a:buFont typeface="Wingdings 2" pitchFamily="18" charset="2"/>
              <a:buNone/>
            </a:pPr>
            <a:r>
              <a:rPr lang="en-US" smtClean="0"/>
              <a:t>   </a:t>
            </a:r>
            <a:r>
              <a:rPr lang="en-US" sz="2400" smtClean="0"/>
              <a:t>There is a registration process,Architects are not allowed to practice unless registered with Pakistan Council of Architects and Town Planners (PCATP). And likewise no Architect can be an IAP member unless registered with PCATP. </a:t>
            </a:r>
          </a:p>
          <a:p>
            <a:pPr>
              <a:buFont typeface="Wingdings 2" pitchFamily="18" charset="2"/>
              <a:buNone/>
            </a:pPr>
            <a:endParaRPr lang="en-US" sz="2400" smtClean="0"/>
          </a:p>
          <a:p>
            <a:pPr>
              <a:buFont typeface="Wingdings 2" pitchFamily="18" charset="2"/>
              <a:buNone/>
            </a:pPr>
            <a:r>
              <a:rPr lang="en-US" b="1" smtClean="0"/>
              <a:t>  </a:t>
            </a:r>
          </a:p>
          <a:p>
            <a:pPr>
              <a:buFont typeface="Wingdings 2" pitchFamily="18" charset="2"/>
              <a:buNone/>
            </a:pPr>
            <a:endParaRPr lang="en-US" b="1" smtClean="0"/>
          </a:p>
          <a:p>
            <a:pPr>
              <a:buFont typeface="Wingdings 2" pitchFamily="18" charset="2"/>
              <a:buNone/>
            </a:pPr>
            <a:r>
              <a:rPr lang="en-US" sz="2800" b="1" smtClean="0"/>
              <a:t>   </a:t>
            </a:r>
            <a:r>
              <a:rPr lang="en-US" sz="2800" b="1" u="sng" smtClean="0"/>
              <a:t>REPRESENTATION IN THE GOVERNMENT</a:t>
            </a:r>
          </a:p>
          <a:p>
            <a:pPr>
              <a:buFont typeface="Wingdings 2" pitchFamily="18" charset="2"/>
              <a:buNone/>
            </a:pPr>
            <a:r>
              <a:rPr lang="en-US" smtClean="0"/>
              <a:t>   </a:t>
            </a:r>
            <a:r>
              <a:rPr lang="en-US" sz="2400" smtClean="0"/>
              <a:t>The Pakistan Council of Architects &amp; Town Planners (PCATP), the regulatory statutory body established by the Government, recognizes IAP as the sole representative body of professionally qualified architects of the country and as its ‘executive arm’. </a:t>
            </a:r>
          </a:p>
          <a:p>
            <a:endParaRPr lang="en-US" sz="240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Content Placeholder 2"/>
          <p:cNvSpPr txBox="1">
            <a:spLocks/>
          </p:cNvSpPr>
          <p:nvPr/>
        </p:nvSpPr>
        <p:spPr bwMode="auto">
          <a:xfrm>
            <a:off x="381000" y="1981200"/>
            <a:ext cx="8229600" cy="4525963"/>
          </a:xfrm>
          <a:prstGeom prst="rect">
            <a:avLst/>
          </a:prstGeom>
          <a:noFill/>
          <a:ln w="9525">
            <a:noFill/>
            <a:miter lim="800000"/>
            <a:headEnd/>
            <a:tailEnd/>
          </a:ln>
        </p:spPr>
        <p:txBody>
          <a:bodyPr/>
          <a:lstStyle/>
          <a:p>
            <a:pPr algn="ctr" eaLnBrk="1" hangingPunct="1">
              <a:spcBef>
                <a:spcPts val="575"/>
              </a:spcBef>
              <a:buClr>
                <a:schemeClr val="accent1"/>
              </a:buClr>
              <a:buSzPct val="85000"/>
              <a:buFont typeface="Wingdings 2" pitchFamily="18" charset="2"/>
              <a:buNone/>
            </a:pPr>
            <a:r>
              <a:rPr lang="en-US" sz="4400" b="1" u="sng">
                <a:solidFill>
                  <a:schemeClr val="tx2"/>
                </a:solidFill>
                <a:latin typeface="Constantia" pitchFamily="18" charset="0"/>
                <a:cs typeface="Arial" charset="0"/>
              </a:rPr>
              <a:t>KARACHI</a:t>
            </a:r>
          </a:p>
          <a:p>
            <a:pPr algn="ctr" eaLnBrk="1" hangingPunct="1">
              <a:spcBef>
                <a:spcPts val="575"/>
              </a:spcBef>
              <a:buClr>
                <a:schemeClr val="accent1"/>
              </a:buClr>
              <a:buSzPct val="85000"/>
              <a:buFont typeface="Wingdings 2" pitchFamily="18" charset="2"/>
              <a:buNone/>
            </a:pPr>
            <a:r>
              <a:rPr lang="en-US" sz="3200" b="1" u="sng">
                <a:solidFill>
                  <a:schemeClr val="tx2"/>
                </a:solidFill>
                <a:latin typeface="Constantia" pitchFamily="18" charset="0"/>
                <a:cs typeface="Times New Roman" pitchFamily="18" charset="0"/>
              </a:rPr>
              <a:t>10</a:t>
            </a:r>
            <a:r>
              <a:rPr lang="en-US" sz="3200" b="1" u="sng" baseline="30000">
                <a:solidFill>
                  <a:schemeClr val="tx2"/>
                </a:solidFill>
                <a:latin typeface="Constantia" pitchFamily="18" charset="0"/>
                <a:cs typeface="Times New Roman" pitchFamily="18" charset="0"/>
              </a:rPr>
              <a:t>th</a:t>
            </a:r>
            <a:r>
              <a:rPr lang="en-US" sz="3200" b="1" u="sng">
                <a:solidFill>
                  <a:schemeClr val="tx2"/>
                </a:solidFill>
                <a:latin typeface="Constantia" pitchFamily="18" charset="0"/>
                <a:cs typeface="Times New Roman" pitchFamily="18" charset="0"/>
              </a:rPr>
              <a:t>-12</a:t>
            </a:r>
            <a:r>
              <a:rPr lang="en-US" sz="3200" b="1" u="sng" baseline="30000">
                <a:solidFill>
                  <a:schemeClr val="tx2"/>
                </a:solidFill>
                <a:latin typeface="Constantia" pitchFamily="18" charset="0"/>
                <a:cs typeface="Times New Roman" pitchFamily="18" charset="0"/>
              </a:rPr>
              <a:t>th</a:t>
            </a:r>
            <a:r>
              <a:rPr lang="en-US" sz="3200" b="1" u="sng">
                <a:solidFill>
                  <a:schemeClr val="tx2"/>
                </a:solidFill>
                <a:latin typeface="Constantia" pitchFamily="18" charset="0"/>
                <a:cs typeface="Times New Roman" pitchFamily="18" charset="0"/>
              </a:rPr>
              <a:t> May</a:t>
            </a:r>
          </a:p>
          <a:p>
            <a:pPr algn="ctr" eaLnBrk="1" hangingPunct="1">
              <a:spcBef>
                <a:spcPts val="575"/>
              </a:spcBef>
              <a:buClr>
                <a:schemeClr val="accent1"/>
              </a:buClr>
              <a:buSzPct val="85000"/>
              <a:buFont typeface="Wingdings 2" pitchFamily="18" charset="2"/>
              <a:buNone/>
            </a:pPr>
            <a:endParaRPr lang="en-US" sz="3200" b="1" u="sng">
              <a:solidFill>
                <a:schemeClr val="tx2"/>
              </a:solidFill>
              <a:latin typeface="Constantia" pitchFamily="18" charset="0"/>
              <a:cs typeface="Arial" charset="0"/>
            </a:endParaRPr>
          </a:p>
          <a:p>
            <a:pPr algn="ctr" eaLnBrk="1" hangingPunct="1">
              <a:spcBef>
                <a:spcPts val="575"/>
              </a:spcBef>
              <a:buClr>
                <a:schemeClr val="accent1"/>
              </a:buClr>
              <a:buSzPct val="85000"/>
              <a:buFont typeface="Wingdings 2" pitchFamily="18" charset="2"/>
              <a:buNone/>
            </a:pPr>
            <a:r>
              <a:rPr lang="en-US" sz="2800" b="1">
                <a:solidFill>
                  <a:schemeClr val="tx2"/>
                </a:solidFill>
                <a:latin typeface="Constantia" pitchFamily="18" charset="0"/>
                <a:cs typeface="Times New Roman" pitchFamily="18" charset="0"/>
              </a:rPr>
              <a:t> IAPEX Karachi 2011 was held at Expo Centre, Karachi, on theme “Generation Next” .</a:t>
            </a:r>
            <a:endParaRPr lang="en-US" sz="2800" b="1">
              <a:solidFill>
                <a:schemeClr val="tx2"/>
              </a:solidFill>
              <a:latin typeface="Constantia" pitchFamily="18" charset="0"/>
              <a:cs typeface="Arial" charset="0"/>
            </a:endParaRPr>
          </a:p>
          <a:p>
            <a:pPr algn="ctr" eaLnBrk="1" hangingPunct="1">
              <a:spcBef>
                <a:spcPts val="575"/>
              </a:spcBef>
              <a:buClr>
                <a:schemeClr val="accent1"/>
              </a:buClr>
              <a:buSzPct val="85000"/>
              <a:buFont typeface="Wingdings 2" pitchFamily="18" charset="2"/>
              <a:buNone/>
            </a:pPr>
            <a:endParaRPr lang="en-US" sz="2600">
              <a:solidFill>
                <a:schemeClr val="tx2"/>
              </a:solidFill>
              <a:latin typeface="Constantia" pitchFamily="18"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C:\Documents and Settings\Zahid\Desktop\KL\24.jpg"/>
          <p:cNvPicPr>
            <a:picLocks noChangeAspect="1" noChangeArrowheads="1"/>
          </p:cNvPicPr>
          <p:nvPr/>
        </p:nvPicPr>
        <p:blipFill>
          <a:blip r:embed="rId2"/>
          <a:srcRect/>
          <a:stretch>
            <a:fillRect/>
          </a:stretch>
        </p:blipFill>
        <p:spPr bwMode="auto">
          <a:xfrm>
            <a:off x="72570" y="411850"/>
            <a:ext cx="9071430" cy="602665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C:\Documents and Settings\Zahid\Desktop\KL\25.jpg"/>
          <p:cNvPicPr>
            <a:picLocks noChangeAspect="1" noChangeArrowheads="1"/>
          </p:cNvPicPr>
          <p:nvPr/>
        </p:nvPicPr>
        <p:blipFill>
          <a:blip r:embed="rId2"/>
          <a:srcRect/>
          <a:stretch>
            <a:fillRect/>
          </a:stretch>
        </p:blipFill>
        <p:spPr bwMode="auto">
          <a:xfrm>
            <a:off x="101598" y="529770"/>
            <a:ext cx="8991600" cy="5973615"/>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Content Placeholder 2"/>
          <p:cNvSpPr txBox="1">
            <a:spLocks/>
          </p:cNvSpPr>
          <p:nvPr/>
        </p:nvSpPr>
        <p:spPr bwMode="auto">
          <a:xfrm>
            <a:off x="914400" y="1676400"/>
            <a:ext cx="8229600" cy="4525963"/>
          </a:xfrm>
          <a:prstGeom prst="rect">
            <a:avLst/>
          </a:prstGeom>
          <a:noFill/>
          <a:ln w="9525">
            <a:noFill/>
            <a:miter lim="800000"/>
            <a:headEnd/>
            <a:tailEnd/>
          </a:ln>
        </p:spPr>
        <p:txBody>
          <a:bodyPr/>
          <a:lstStyle/>
          <a:p>
            <a:pPr marL="273050" indent="-273050" algn="ctr" eaLnBrk="1" hangingPunct="1">
              <a:spcBef>
                <a:spcPts val="575"/>
              </a:spcBef>
              <a:buClr>
                <a:schemeClr val="accent1"/>
              </a:buClr>
              <a:buSzPct val="85000"/>
              <a:buFont typeface="Wingdings 2" pitchFamily="18" charset="2"/>
              <a:buNone/>
            </a:pPr>
            <a:r>
              <a:rPr lang="en-US" sz="4400" b="1" u="sng">
                <a:solidFill>
                  <a:schemeClr val="tx2"/>
                </a:solidFill>
                <a:latin typeface="Constantia" pitchFamily="18" charset="0"/>
                <a:cs typeface="Times New Roman" pitchFamily="18" charset="0"/>
              </a:rPr>
              <a:t>LAHORE</a:t>
            </a:r>
          </a:p>
          <a:p>
            <a:pPr marL="273050" indent="-273050" algn="ctr" eaLnBrk="1" hangingPunct="1">
              <a:spcBef>
                <a:spcPts val="575"/>
              </a:spcBef>
              <a:buClr>
                <a:schemeClr val="accent1"/>
              </a:buClr>
              <a:buSzPct val="85000"/>
              <a:buFont typeface="Wingdings 2" pitchFamily="18" charset="2"/>
              <a:buNone/>
            </a:pPr>
            <a:r>
              <a:rPr lang="en-US" sz="3200" b="1" u="sng">
                <a:solidFill>
                  <a:schemeClr val="tx2"/>
                </a:solidFill>
                <a:latin typeface="Constantia" pitchFamily="18" charset="0"/>
                <a:ea typeface="Times New Roman" pitchFamily="18" charset="0"/>
                <a:cs typeface="Arial" charset="0"/>
              </a:rPr>
              <a:t>3</a:t>
            </a:r>
            <a:r>
              <a:rPr lang="en-US" sz="3200" b="1" u="sng" baseline="30000">
                <a:solidFill>
                  <a:schemeClr val="tx2"/>
                </a:solidFill>
                <a:latin typeface="Constantia" pitchFamily="18" charset="0"/>
                <a:ea typeface="Times New Roman" pitchFamily="18" charset="0"/>
                <a:cs typeface="Arial" charset="0"/>
              </a:rPr>
              <a:t>rd</a:t>
            </a:r>
            <a:r>
              <a:rPr lang="en-US" sz="3200" b="1" u="sng">
                <a:solidFill>
                  <a:schemeClr val="tx2"/>
                </a:solidFill>
                <a:latin typeface="Constantia" pitchFamily="18" charset="0"/>
                <a:ea typeface="Times New Roman" pitchFamily="18" charset="0"/>
                <a:cs typeface="Arial" charset="0"/>
              </a:rPr>
              <a:t>- 5</a:t>
            </a:r>
            <a:r>
              <a:rPr lang="en-US" sz="3200" b="1" u="sng" baseline="30000">
                <a:solidFill>
                  <a:schemeClr val="tx2"/>
                </a:solidFill>
                <a:latin typeface="Constantia" pitchFamily="18" charset="0"/>
                <a:ea typeface="Times New Roman" pitchFamily="18" charset="0"/>
                <a:cs typeface="Arial" charset="0"/>
              </a:rPr>
              <a:t>th</a:t>
            </a:r>
            <a:r>
              <a:rPr lang="en-US" sz="3200" b="1" u="sng">
                <a:solidFill>
                  <a:schemeClr val="tx2"/>
                </a:solidFill>
                <a:latin typeface="Constantia" pitchFamily="18" charset="0"/>
                <a:ea typeface="Times New Roman" pitchFamily="18" charset="0"/>
                <a:cs typeface="Arial" charset="0"/>
              </a:rPr>
              <a:t> June, 2011</a:t>
            </a:r>
          </a:p>
          <a:p>
            <a:pPr marL="273050" indent="-273050" algn="ctr" eaLnBrk="1" hangingPunct="1">
              <a:spcBef>
                <a:spcPts val="575"/>
              </a:spcBef>
              <a:buClr>
                <a:schemeClr val="accent1"/>
              </a:buClr>
              <a:buSzPct val="85000"/>
              <a:buFont typeface="Wingdings 2" pitchFamily="18" charset="2"/>
              <a:buNone/>
            </a:pPr>
            <a:endParaRPr lang="en-US" sz="3200" b="1" u="sng">
              <a:solidFill>
                <a:schemeClr val="tx2"/>
              </a:solidFill>
              <a:latin typeface="Constantia" pitchFamily="18" charset="0"/>
              <a:ea typeface="Times New Roman" pitchFamily="18" charset="0"/>
              <a:cs typeface="Arial" charset="0"/>
            </a:endParaRPr>
          </a:p>
          <a:p>
            <a:pPr marL="273050" indent="-273050" algn="ctr" eaLnBrk="1" hangingPunct="1">
              <a:spcBef>
                <a:spcPts val="575"/>
              </a:spcBef>
              <a:buClr>
                <a:schemeClr val="accent1"/>
              </a:buClr>
              <a:buSzPct val="85000"/>
              <a:buFont typeface="Wingdings 2" pitchFamily="18" charset="2"/>
              <a:buNone/>
            </a:pPr>
            <a:endParaRPr lang="en-US" sz="3200" b="1" u="sng">
              <a:solidFill>
                <a:schemeClr val="tx2"/>
              </a:solidFill>
              <a:latin typeface="Constantia" pitchFamily="18" charset="0"/>
              <a:ea typeface="Times New Roman" pitchFamily="18" charset="0"/>
              <a:cs typeface="Arial" charset="0"/>
            </a:endParaRPr>
          </a:p>
          <a:p>
            <a:pPr marL="273050" indent="-273050" algn="ctr" eaLnBrk="1" hangingPunct="1">
              <a:buClr>
                <a:schemeClr val="accent1"/>
              </a:buClr>
              <a:buSzPct val="85000"/>
              <a:buFont typeface="Wingdings 2" pitchFamily="18" charset="2"/>
              <a:buNone/>
            </a:pPr>
            <a:r>
              <a:rPr lang="en-US" sz="2800">
                <a:solidFill>
                  <a:schemeClr val="tx2"/>
                </a:solidFill>
                <a:latin typeface="Constantia" pitchFamily="18" charset="0"/>
                <a:cs typeface="Times New Roman" pitchFamily="18" charset="0"/>
              </a:rPr>
              <a:t>IAPEX Lahore 2011 was held at the Expo and Convention Centre, Lahore, on the theme </a:t>
            </a:r>
            <a:r>
              <a:rPr lang="en-US" sz="2800" b="1">
                <a:solidFill>
                  <a:schemeClr val="tx2"/>
                </a:solidFill>
                <a:latin typeface="Constantia" pitchFamily="18" charset="0"/>
                <a:cs typeface="Times New Roman" pitchFamily="18" charset="0"/>
              </a:rPr>
              <a:t>“Architecture as an expression of poetic spaces”. </a:t>
            </a:r>
            <a:endParaRPr lang="en-US" sz="2800" b="1">
              <a:solidFill>
                <a:schemeClr val="tx2"/>
              </a:solidFill>
              <a:latin typeface="Constantia" pitchFamily="18" charset="0"/>
            </a:endParaRPr>
          </a:p>
          <a:p>
            <a:pPr marL="273050" indent="-273050" algn="ctr" eaLnBrk="1" hangingPunct="1">
              <a:buClr>
                <a:schemeClr val="accent1"/>
              </a:buClr>
              <a:buSzPct val="85000"/>
              <a:buFont typeface="Wingdings 2" pitchFamily="18" charset="2"/>
              <a:buNone/>
            </a:pPr>
            <a:r>
              <a:rPr lang="en-US" sz="2600">
                <a:solidFill>
                  <a:schemeClr val="tx2"/>
                </a:solidFill>
                <a:cs typeface="Times New Roman" pitchFamily="18" charset="0"/>
              </a:rPr>
              <a:t> </a:t>
            </a:r>
            <a:endParaRPr lang="en-US" sz="2800">
              <a:solidFill>
                <a:schemeClr val="tx2"/>
              </a:solidFill>
            </a:endParaRPr>
          </a:p>
          <a:p>
            <a:pPr marL="273050" indent="-273050" algn="ctr" eaLnBrk="1" hangingPunct="1">
              <a:spcBef>
                <a:spcPts val="575"/>
              </a:spcBef>
              <a:buClr>
                <a:schemeClr val="accent1"/>
              </a:buClr>
              <a:buSzPct val="85000"/>
              <a:buFont typeface="Wingdings 2" pitchFamily="18" charset="2"/>
              <a:buChar char=""/>
            </a:pPr>
            <a:endParaRPr lang="en-US" sz="2600">
              <a:solidFill>
                <a:schemeClr val="tx2"/>
              </a:solidFill>
              <a:latin typeface="Constantia" pitchFamily="18"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C:\Documents and Settings\Zahid\Desktop\KL\27.jpg"/>
          <p:cNvPicPr>
            <a:picLocks noChangeAspect="1" noChangeArrowheads="1"/>
          </p:cNvPicPr>
          <p:nvPr/>
        </p:nvPicPr>
        <p:blipFill>
          <a:blip r:embed="rId2"/>
          <a:srcRect/>
          <a:stretch>
            <a:fillRect/>
          </a:stretch>
        </p:blipFill>
        <p:spPr bwMode="auto">
          <a:xfrm>
            <a:off x="21774" y="533399"/>
            <a:ext cx="9035142" cy="6025569"/>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Documents and Settings\maliha\Desktop\a group photo of a few members of the IAPEX Lahore 2011Organzing Committee.JPG"/>
          <p:cNvPicPr>
            <a:picLocks noChangeAspect="1" noChangeArrowheads="1"/>
          </p:cNvPicPr>
          <p:nvPr/>
        </p:nvPicPr>
        <p:blipFill>
          <a:blip r:embed="rId2"/>
          <a:srcRect/>
          <a:stretch>
            <a:fillRect/>
          </a:stretch>
        </p:blipFill>
        <p:spPr bwMode="auto">
          <a:xfrm>
            <a:off x="101598" y="486228"/>
            <a:ext cx="8915400" cy="59436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C:\Documents and Settings\Zahid\Desktop\KL\29.jpg"/>
          <p:cNvPicPr>
            <a:picLocks noChangeAspect="1" noChangeArrowheads="1"/>
          </p:cNvPicPr>
          <p:nvPr/>
        </p:nvPicPr>
        <p:blipFill>
          <a:blip r:embed="rId2"/>
          <a:srcRect/>
          <a:stretch>
            <a:fillRect/>
          </a:stretch>
        </p:blipFill>
        <p:spPr bwMode="auto">
          <a:xfrm>
            <a:off x="62502" y="359226"/>
            <a:ext cx="9023442" cy="60198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304800" y="1828800"/>
            <a:ext cx="8229600" cy="1143000"/>
          </a:xfrm>
          <a:prstGeom prst="rect">
            <a:avLst/>
          </a:prstGeom>
          <a:noFill/>
          <a:ln w="9525">
            <a:noFill/>
            <a:miter lim="800000"/>
            <a:headEnd/>
            <a:tailEnd/>
          </a:ln>
        </p:spPr>
        <p:txBody>
          <a:bodyPr bIns="91440" anchor="ctr">
            <a:normAutofit fontScale="90000" lnSpcReduction="20000"/>
          </a:bodyPr>
          <a:lstStyle/>
          <a:p>
            <a:pPr algn="ctr" eaLnBrk="1" fontAlgn="auto" hangingPunct="1">
              <a:spcAft>
                <a:spcPts val="0"/>
              </a:spcAft>
              <a:defRPr/>
            </a:pPr>
            <a:r>
              <a:rPr lang="en-US" sz="4900" b="1" u="sng" dirty="0">
                <a:latin typeface="+mn-lt"/>
                <a:ea typeface="+mj-ea"/>
                <a:cs typeface="Times New Roman" pitchFamily="18" charset="0"/>
              </a:rPr>
              <a:t>ISLAMABAD</a:t>
            </a:r>
            <a:r>
              <a:rPr lang="en-US" sz="4000" b="1" u="sng" dirty="0">
                <a:latin typeface="Arial Black" pitchFamily="34" charset="0"/>
                <a:ea typeface="+mj-ea"/>
                <a:cs typeface="Times New Roman" pitchFamily="18" charset="0"/>
              </a:rPr>
              <a:t/>
            </a:r>
            <a:br>
              <a:rPr lang="en-US" sz="4000" b="1" u="sng" dirty="0">
                <a:latin typeface="Arial Black" pitchFamily="34" charset="0"/>
                <a:ea typeface="+mj-ea"/>
                <a:cs typeface="Times New Roman" pitchFamily="18" charset="0"/>
              </a:rPr>
            </a:br>
            <a:endParaRPr lang="en-US" sz="4000" dirty="0">
              <a:latin typeface="+mj-lt"/>
              <a:ea typeface="+mj-ea"/>
              <a:cs typeface="+mj-cs"/>
            </a:endParaRPr>
          </a:p>
        </p:txBody>
      </p:sp>
      <p:sp>
        <p:nvSpPr>
          <p:cNvPr id="43011" name="Rectangle 3"/>
          <p:cNvSpPr>
            <a:spLocks noChangeArrowheads="1"/>
          </p:cNvSpPr>
          <p:nvPr/>
        </p:nvSpPr>
        <p:spPr bwMode="auto">
          <a:xfrm>
            <a:off x="533400" y="2667000"/>
            <a:ext cx="8077200" cy="2774950"/>
          </a:xfrm>
          <a:prstGeom prst="rect">
            <a:avLst/>
          </a:prstGeom>
          <a:noFill/>
          <a:ln w="9525">
            <a:noFill/>
            <a:miter lim="800000"/>
            <a:headEnd/>
            <a:tailEnd/>
          </a:ln>
        </p:spPr>
        <p:txBody>
          <a:bodyPr>
            <a:spAutoFit/>
          </a:bodyPr>
          <a:lstStyle/>
          <a:p>
            <a:pPr algn="ctr"/>
            <a:r>
              <a:rPr lang="en-US" sz="3200" b="1" u="sng">
                <a:latin typeface="Constantia" pitchFamily="18" charset="0"/>
                <a:cs typeface="Times New Roman" pitchFamily="18" charset="0"/>
              </a:rPr>
              <a:t>22</a:t>
            </a:r>
            <a:r>
              <a:rPr lang="en-US" sz="3200" b="1" u="sng" baseline="30000">
                <a:latin typeface="Constantia" pitchFamily="18" charset="0"/>
                <a:cs typeface="Times New Roman" pitchFamily="18" charset="0"/>
              </a:rPr>
              <a:t>nd</a:t>
            </a:r>
            <a:r>
              <a:rPr lang="en-US" sz="3200" b="1" u="sng">
                <a:latin typeface="Constantia" pitchFamily="18" charset="0"/>
                <a:cs typeface="Times New Roman" pitchFamily="18" charset="0"/>
              </a:rPr>
              <a:t> – 24</a:t>
            </a:r>
            <a:r>
              <a:rPr lang="en-US" sz="3200" b="1" u="sng" baseline="30000">
                <a:latin typeface="Constantia" pitchFamily="18" charset="0"/>
                <a:cs typeface="Times New Roman" pitchFamily="18" charset="0"/>
              </a:rPr>
              <a:t>th</a:t>
            </a:r>
            <a:r>
              <a:rPr lang="en-US" sz="3200" b="1" u="sng">
                <a:latin typeface="Constantia" pitchFamily="18" charset="0"/>
                <a:cs typeface="Times New Roman" pitchFamily="18" charset="0"/>
              </a:rPr>
              <a:t> April, 2011 </a:t>
            </a:r>
          </a:p>
          <a:p>
            <a:endParaRPr lang="en-US" sz="3200" b="1" u="sng">
              <a:latin typeface="Constantia" pitchFamily="18" charset="0"/>
              <a:cs typeface="Times New Roman" pitchFamily="18" charset="0"/>
            </a:endParaRPr>
          </a:p>
          <a:p>
            <a:pPr algn="ctr"/>
            <a:r>
              <a:rPr lang="en-US" sz="2800">
                <a:latin typeface="Constantia" pitchFamily="18" charset="0"/>
                <a:cs typeface="Times New Roman" pitchFamily="18" charset="0"/>
              </a:rPr>
              <a:t> IAPEX Islamabad 2011 was held at Pearl Continental Hotel, Rawalpindi, on the theme </a:t>
            </a:r>
          </a:p>
          <a:p>
            <a:pPr algn="ctr"/>
            <a:r>
              <a:rPr lang="en-US" sz="2800" b="1">
                <a:latin typeface="Constantia" pitchFamily="18" charset="0"/>
                <a:cs typeface="Times New Roman" pitchFamily="18" charset="0"/>
              </a:rPr>
              <a:t>“50 years of Islamabad architecture: honoring our heritage.”</a:t>
            </a:r>
            <a:endParaRPr lang="en-US" sz="2800" b="1">
              <a:latin typeface="Constantia"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C:\Documents and Settings\Zahid\Desktop\KL\4.jpg"/>
          <p:cNvPicPr>
            <a:picLocks noChangeAspect="1" noChangeArrowheads="1"/>
          </p:cNvPicPr>
          <p:nvPr/>
        </p:nvPicPr>
        <p:blipFill>
          <a:blip r:embed="rId2"/>
          <a:srcRect/>
          <a:stretch>
            <a:fillRect/>
          </a:stretch>
        </p:blipFill>
        <p:spPr bwMode="auto">
          <a:xfrm>
            <a:off x="246744" y="188682"/>
            <a:ext cx="8730342" cy="654969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C:\Documents and Settings\Zahid\Desktop\KL\31.jpg"/>
          <p:cNvPicPr>
            <a:picLocks noChangeAspect="1" noChangeArrowheads="1"/>
          </p:cNvPicPr>
          <p:nvPr/>
        </p:nvPicPr>
        <p:blipFill>
          <a:blip r:embed="rId2"/>
          <a:srcRect/>
          <a:stretch>
            <a:fillRect/>
          </a:stretch>
        </p:blipFill>
        <p:spPr bwMode="auto">
          <a:xfrm>
            <a:off x="87084" y="892626"/>
            <a:ext cx="8990215" cy="48006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C:\Documents and Settings\Zahid\Desktop\KL\32.jpg"/>
          <p:cNvPicPr>
            <a:picLocks noChangeAspect="1" noChangeArrowheads="1"/>
          </p:cNvPicPr>
          <p:nvPr/>
        </p:nvPicPr>
        <p:blipFill>
          <a:blip r:embed="rId2"/>
          <a:srcRect/>
          <a:stretch>
            <a:fillRect/>
          </a:stretch>
        </p:blipFill>
        <p:spPr bwMode="auto">
          <a:xfrm>
            <a:off x="92530" y="1066800"/>
            <a:ext cx="8899070" cy="4748095"/>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Content Placeholder 2"/>
          <p:cNvSpPr txBox="1">
            <a:spLocks/>
          </p:cNvSpPr>
          <p:nvPr/>
        </p:nvSpPr>
        <p:spPr bwMode="auto">
          <a:xfrm>
            <a:off x="304800" y="2667000"/>
            <a:ext cx="8229600" cy="4525963"/>
          </a:xfrm>
          <a:prstGeom prst="rect">
            <a:avLst/>
          </a:prstGeom>
          <a:noFill/>
          <a:ln w="9525">
            <a:noFill/>
            <a:miter lim="800000"/>
            <a:headEnd/>
            <a:tailEnd/>
          </a:ln>
        </p:spPr>
        <p:txBody>
          <a:bodyPr/>
          <a:lstStyle/>
          <a:p>
            <a:pPr algn="ctr" eaLnBrk="1" hangingPunct="1">
              <a:spcBef>
                <a:spcPts val="575"/>
              </a:spcBef>
              <a:buClr>
                <a:schemeClr val="accent1"/>
              </a:buClr>
              <a:buSzPct val="85000"/>
              <a:buFont typeface="Wingdings 2" pitchFamily="18" charset="2"/>
              <a:buNone/>
              <a:defRPr/>
            </a:pPr>
            <a:r>
              <a:rPr lang="en-US" sz="6000" b="1" dirty="0">
                <a:solidFill>
                  <a:schemeClr val="tx2"/>
                </a:solidFill>
                <a:latin typeface="+mj-lt"/>
              </a:rPr>
              <a:t>SRILANKA</a:t>
            </a:r>
          </a:p>
          <a:p>
            <a:pPr algn="ctr" eaLnBrk="1" hangingPunct="1">
              <a:spcBef>
                <a:spcPts val="575"/>
              </a:spcBef>
              <a:buClr>
                <a:schemeClr val="accent1"/>
              </a:buClr>
              <a:buSzPct val="85000"/>
              <a:buFont typeface="Wingdings 2" pitchFamily="18" charset="2"/>
              <a:buNone/>
              <a:defRPr/>
            </a:pPr>
            <a:r>
              <a:rPr lang="en-US" sz="6000" b="1" dirty="0">
                <a:solidFill>
                  <a:schemeClr val="tx2"/>
                </a:solidFill>
                <a:latin typeface="+mj-lt"/>
              </a:rPr>
              <a:t>SLIA</a:t>
            </a:r>
          </a:p>
        </p:txBody>
      </p:sp>
      <p:sp>
        <p:nvSpPr>
          <p:cNvPr id="46083" name="Text Box 4"/>
          <p:cNvSpPr txBox="1">
            <a:spLocks noChangeArrowheads="1"/>
          </p:cNvSpPr>
          <p:nvPr/>
        </p:nvSpPr>
        <p:spPr bwMode="auto">
          <a:xfrm>
            <a:off x="685800" y="4724400"/>
            <a:ext cx="8458200" cy="579438"/>
          </a:xfrm>
          <a:prstGeom prst="rect">
            <a:avLst/>
          </a:prstGeom>
          <a:noFill/>
          <a:ln w="9525">
            <a:noFill/>
            <a:miter lim="800000"/>
            <a:headEnd/>
            <a:tailEnd/>
          </a:ln>
        </p:spPr>
        <p:txBody>
          <a:bodyPr>
            <a:spAutoFit/>
          </a:bodyPr>
          <a:lstStyle/>
          <a:p>
            <a:pPr eaLnBrk="1" hangingPunct="1">
              <a:spcBef>
                <a:spcPct val="50000"/>
              </a:spcBef>
            </a:pPr>
            <a:r>
              <a:rPr lang="en-US" sz="3200"/>
              <a:t>SRILANKAN INSTITUTE OF ARCHITECTS</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p:cNvSpPr>
            <a:spLocks noGrp="1"/>
          </p:cNvSpPr>
          <p:nvPr>
            <p:ph type="body" idx="4294967295"/>
          </p:nvPr>
        </p:nvSpPr>
        <p:spPr>
          <a:xfrm>
            <a:off x="228600" y="609600"/>
            <a:ext cx="8915400" cy="6858000"/>
          </a:xfrm>
        </p:spPr>
        <p:txBody>
          <a:bodyPr/>
          <a:lstStyle/>
          <a:p>
            <a:pPr algn="ctr">
              <a:buFont typeface="Wingdings 2" pitchFamily="18" charset="2"/>
              <a:buNone/>
            </a:pPr>
            <a:r>
              <a:rPr lang="en-US" sz="3200" b="1" smtClean="0"/>
              <a:t>   </a:t>
            </a:r>
            <a:r>
              <a:rPr lang="en-US" sz="3200" b="1" u="sng" smtClean="0"/>
              <a:t>MEMBERSHIP CATEGORIES</a:t>
            </a:r>
          </a:p>
          <a:p>
            <a:pPr>
              <a:buFont typeface="Wingdings 2" pitchFamily="18" charset="2"/>
              <a:buNone/>
            </a:pPr>
            <a:r>
              <a:rPr lang="en-US" b="1" smtClean="0"/>
              <a:t>            </a:t>
            </a:r>
          </a:p>
          <a:p>
            <a:pPr>
              <a:buFont typeface="Wingdings 2" pitchFamily="18" charset="2"/>
              <a:buNone/>
            </a:pPr>
            <a:r>
              <a:rPr lang="en-US" sz="2800" b="1" smtClean="0"/>
              <a:t>      MEMBERSHIP </a:t>
            </a:r>
            <a:r>
              <a:rPr lang="en-US" sz="2800" smtClean="0"/>
              <a:t> </a:t>
            </a:r>
            <a:r>
              <a:rPr lang="en-US" sz="2800" b="1" smtClean="0"/>
              <a:t>CATEGORY</a:t>
            </a:r>
            <a:r>
              <a:rPr lang="en-US" sz="2800" smtClean="0"/>
              <a:t>           </a:t>
            </a:r>
            <a:r>
              <a:rPr lang="en-US" sz="2800" b="1" smtClean="0"/>
              <a:t>NUMBERS</a:t>
            </a:r>
          </a:p>
          <a:p>
            <a:pPr>
              <a:buFont typeface="Wingdings 2" pitchFamily="18" charset="2"/>
              <a:buNone/>
            </a:pPr>
            <a:r>
              <a:rPr lang="en-US" smtClean="0"/>
              <a:t>       </a:t>
            </a:r>
          </a:p>
          <a:p>
            <a:r>
              <a:rPr lang="en-US" smtClean="0"/>
              <a:t>        </a:t>
            </a:r>
            <a:r>
              <a:rPr lang="en-US" sz="2400" smtClean="0"/>
              <a:t>Hony.Fellow members                                   07</a:t>
            </a:r>
          </a:p>
          <a:p>
            <a:r>
              <a:rPr lang="en-US" sz="2400" smtClean="0"/>
              <a:t>        Fellow Members                                              94</a:t>
            </a:r>
          </a:p>
          <a:p>
            <a:r>
              <a:rPr lang="en-US" sz="2400" smtClean="0"/>
              <a:t>        Associate Members                                        777</a:t>
            </a:r>
          </a:p>
          <a:p>
            <a:r>
              <a:rPr lang="en-US" sz="2400" smtClean="0"/>
              <a:t>        Registered Members                                       02</a:t>
            </a:r>
          </a:p>
          <a:p>
            <a:r>
              <a:rPr lang="en-US" sz="2400" smtClean="0"/>
              <a:t>        Graduate Members                                         124</a:t>
            </a:r>
          </a:p>
          <a:p>
            <a:r>
              <a:rPr lang="en-US" sz="2400" smtClean="0"/>
              <a:t>        Student Members                                            </a:t>
            </a:r>
            <a:r>
              <a:rPr lang="en-US" smtClean="0"/>
              <a:t>65 </a:t>
            </a:r>
          </a:p>
          <a:p>
            <a:endParaRPr lang="en-US"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p:cNvSpPr>
            <a:spLocks noGrp="1"/>
          </p:cNvSpPr>
          <p:nvPr>
            <p:ph type="body" idx="4294967295"/>
          </p:nvPr>
        </p:nvSpPr>
        <p:spPr>
          <a:xfrm>
            <a:off x="0" y="0"/>
            <a:ext cx="9144000" cy="6858000"/>
          </a:xfrm>
        </p:spPr>
        <p:txBody>
          <a:bodyPr/>
          <a:lstStyle/>
          <a:p>
            <a:pPr>
              <a:lnSpc>
                <a:spcPct val="90000"/>
              </a:lnSpc>
              <a:buFont typeface="Wingdings 2" pitchFamily="18" charset="2"/>
              <a:buNone/>
            </a:pPr>
            <a:endParaRPr lang="en-US" smtClean="0"/>
          </a:p>
          <a:p>
            <a:pPr>
              <a:lnSpc>
                <a:spcPct val="90000"/>
              </a:lnSpc>
              <a:buFont typeface="Wingdings 2" pitchFamily="18" charset="2"/>
              <a:buNone/>
            </a:pPr>
            <a:endParaRPr lang="en-US" smtClean="0"/>
          </a:p>
          <a:p>
            <a:pPr>
              <a:lnSpc>
                <a:spcPct val="90000"/>
              </a:lnSpc>
              <a:buFont typeface="Wingdings 2" pitchFamily="18" charset="2"/>
              <a:buNone/>
            </a:pPr>
            <a:r>
              <a:rPr lang="en-US" b="1" smtClean="0"/>
              <a:t>    </a:t>
            </a:r>
          </a:p>
          <a:p>
            <a:pPr>
              <a:lnSpc>
                <a:spcPct val="90000"/>
              </a:lnSpc>
              <a:buFont typeface="Wingdings 2" pitchFamily="18" charset="2"/>
              <a:buNone/>
            </a:pPr>
            <a:r>
              <a:rPr lang="en-US" sz="2400" smtClean="0"/>
              <a:t>   </a:t>
            </a:r>
          </a:p>
          <a:p>
            <a:pPr>
              <a:lnSpc>
                <a:spcPct val="90000"/>
              </a:lnSpc>
              <a:buFont typeface="Wingdings 2" pitchFamily="18" charset="2"/>
              <a:buNone/>
            </a:pPr>
            <a:r>
              <a:rPr lang="en-US" sz="2400" smtClean="0"/>
              <a:t>    The institute has three/Four CPD’s  a year.</a:t>
            </a:r>
          </a:p>
          <a:p>
            <a:pPr>
              <a:lnSpc>
                <a:spcPct val="90000"/>
              </a:lnSpc>
              <a:buFont typeface="Wingdings 2" pitchFamily="18" charset="2"/>
              <a:buNone/>
            </a:pPr>
            <a:r>
              <a:rPr lang="en-US" sz="2400" smtClean="0"/>
              <a:t>    The topic of the last CPD event was “Transmission of        knowledge Vs Progresses” </a:t>
            </a:r>
          </a:p>
          <a:p>
            <a:pPr>
              <a:lnSpc>
                <a:spcPct val="90000"/>
              </a:lnSpc>
            </a:pPr>
            <a:endParaRPr lang="en-US" b="1" smtClean="0"/>
          </a:p>
          <a:p>
            <a:pPr>
              <a:lnSpc>
                <a:spcPct val="90000"/>
              </a:lnSpc>
              <a:buFont typeface="Wingdings 2" pitchFamily="18" charset="2"/>
              <a:buNone/>
            </a:pPr>
            <a:endParaRPr lang="en-US" b="1" smtClean="0"/>
          </a:p>
          <a:p>
            <a:pPr>
              <a:lnSpc>
                <a:spcPct val="90000"/>
              </a:lnSpc>
              <a:buFont typeface="Wingdings 2" pitchFamily="18" charset="2"/>
              <a:buNone/>
            </a:pPr>
            <a:endParaRPr lang="en-US" b="1" smtClean="0"/>
          </a:p>
          <a:p>
            <a:pPr>
              <a:lnSpc>
                <a:spcPct val="90000"/>
              </a:lnSpc>
              <a:buFont typeface="Wingdings 2" pitchFamily="18" charset="2"/>
              <a:buNone/>
            </a:pPr>
            <a:r>
              <a:rPr lang="en-US" sz="2800" b="1" smtClean="0"/>
              <a:t>   </a:t>
            </a:r>
            <a:r>
              <a:rPr lang="en-US" sz="2800" b="1" u="sng" smtClean="0"/>
              <a:t>LEGAL STATUS OF THE INSTITUTE</a:t>
            </a:r>
            <a:r>
              <a:rPr lang="en-US" sz="2800" smtClean="0"/>
              <a:t> </a:t>
            </a:r>
          </a:p>
          <a:p>
            <a:pPr>
              <a:lnSpc>
                <a:spcPct val="90000"/>
              </a:lnSpc>
              <a:buFont typeface="Wingdings 2" pitchFamily="18" charset="2"/>
              <a:buNone/>
            </a:pPr>
            <a:r>
              <a:rPr lang="en-US" smtClean="0"/>
              <a:t>   Incorporated by Act. of  Parliament. </a:t>
            </a:r>
          </a:p>
          <a:p>
            <a:pPr>
              <a:lnSpc>
                <a:spcPct val="90000"/>
              </a:lnSpc>
              <a:buFont typeface="Wingdings 2" pitchFamily="18" charset="2"/>
              <a:buNone/>
            </a:pPr>
            <a:r>
              <a:rPr lang="en-US" smtClean="0"/>
              <a:t>   No. 1 of 1976 and as amended by Act. No.14 of 1996. </a:t>
            </a:r>
          </a:p>
          <a:p>
            <a:pPr>
              <a:lnSpc>
                <a:spcPct val="90000"/>
              </a:lnSpc>
              <a:buFont typeface="Wingdings 2" pitchFamily="18" charset="2"/>
              <a:buNone/>
            </a:pPr>
            <a:r>
              <a:rPr lang="en-US" smtClean="0"/>
              <a:t>   The last annual general meeting was held on 26th of february 2011.</a:t>
            </a:r>
          </a:p>
          <a:p>
            <a:pPr>
              <a:lnSpc>
                <a:spcPct val="90000"/>
              </a:lnSpc>
              <a:buFont typeface="Wingdings 2" pitchFamily="18" charset="2"/>
              <a:buNone/>
            </a:pPr>
            <a:endParaRPr lang="en-US" smtClean="0"/>
          </a:p>
          <a:p>
            <a:pPr>
              <a:lnSpc>
                <a:spcPct val="90000"/>
              </a:lnSpc>
            </a:pPr>
            <a:endParaRPr lang="en-US"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p:cNvSpPr>
            <a:spLocks noGrp="1"/>
          </p:cNvSpPr>
          <p:nvPr>
            <p:ph type="body" idx="4294967295"/>
          </p:nvPr>
        </p:nvSpPr>
        <p:spPr>
          <a:xfrm>
            <a:off x="228600" y="0"/>
            <a:ext cx="8686800" cy="6858000"/>
          </a:xfrm>
        </p:spPr>
        <p:txBody>
          <a:bodyPr/>
          <a:lstStyle/>
          <a:p>
            <a:pPr>
              <a:buFont typeface="Wingdings 2" pitchFamily="18" charset="2"/>
              <a:buNone/>
            </a:pPr>
            <a:endParaRPr lang="en-US" sz="2800" b="1" u="sng" smtClean="0"/>
          </a:p>
          <a:p>
            <a:pPr>
              <a:buFont typeface="Wingdings 2" pitchFamily="18" charset="2"/>
              <a:buNone/>
            </a:pPr>
            <a:r>
              <a:rPr lang="en-US" sz="2800" b="1" smtClean="0"/>
              <a:t>   </a:t>
            </a:r>
            <a:r>
              <a:rPr lang="en-US" sz="2800" b="1" u="sng" smtClean="0"/>
              <a:t>INSTITUTE’S ROLE</a:t>
            </a:r>
          </a:p>
          <a:p>
            <a:r>
              <a:rPr lang="en-US" sz="2400" smtClean="0"/>
              <a:t>City School of Architecture (Colombo) Ltd  and the faculty of architecture of the university of Moratuwa.</a:t>
            </a:r>
          </a:p>
          <a:p>
            <a:pPr>
              <a:buFont typeface="Wingdings 2" pitchFamily="18" charset="2"/>
              <a:buNone/>
            </a:pPr>
            <a:r>
              <a:rPr lang="en-US" sz="2400" smtClean="0"/>
              <a:t>    Mechanism for accreditation of architectural schools:</a:t>
            </a:r>
          </a:p>
          <a:p>
            <a:pPr>
              <a:buFont typeface="Wingdings 2" pitchFamily="18" charset="2"/>
              <a:buNone/>
            </a:pPr>
            <a:r>
              <a:rPr lang="en-US" sz="2400" smtClean="0"/>
              <a:t>    By the BAE of SLIA, once in Five(5) Years.</a:t>
            </a:r>
          </a:p>
          <a:p>
            <a:r>
              <a:rPr lang="en-US" sz="2400" smtClean="0"/>
              <a:t>There are two recognized architecture schools functioning in the country. </a:t>
            </a:r>
          </a:p>
          <a:p>
            <a:endParaRPr lang="en-US" sz="2400" smtClean="0"/>
          </a:p>
          <a:p>
            <a:pPr>
              <a:buFont typeface="Wingdings 2" pitchFamily="18" charset="2"/>
              <a:buNone/>
            </a:pPr>
            <a:r>
              <a:rPr lang="en-US" sz="2800" b="1" smtClean="0"/>
              <a:t>   </a:t>
            </a:r>
            <a:r>
              <a:rPr lang="en-US" sz="2800" b="1" u="sng" smtClean="0"/>
              <a:t>REGISTRATION BOARD</a:t>
            </a:r>
          </a:p>
          <a:p>
            <a:endParaRPr lang="en-US" sz="2400" u="sng" smtClean="0"/>
          </a:p>
          <a:p>
            <a:pPr>
              <a:buFont typeface="Wingdings 2" pitchFamily="18" charset="2"/>
              <a:buNone/>
            </a:pPr>
            <a:r>
              <a:rPr lang="en-US" sz="2400" smtClean="0"/>
              <a:t>    The architects registration board established by an act of Parliament. Two council members represent the council on the board.</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C:\Documents and Settings\Zahid\Desktop\KL\35.jpg"/>
          <p:cNvPicPr>
            <a:picLocks noChangeAspect="1" noChangeArrowheads="1"/>
          </p:cNvPicPr>
          <p:nvPr/>
        </p:nvPicPr>
        <p:blipFill>
          <a:blip r:embed="rId2"/>
          <a:srcRect/>
          <a:stretch>
            <a:fillRect/>
          </a:stretch>
        </p:blipFill>
        <p:spPr bwMode="auto">
          <a:xfrm>
            <a:off x="114302" y="1538514"/>
            <a:ext cx="8928100" cy="3819983"/>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C:\Documents and Settings\Zahid\Desktop\KL\36.jpg"/>
          <p:cNvPicPr>
            <a:picLocks noChangeAspect="1" noChangeArrowheads="1"/>
          </p:cNvPicPr>
          <p:nvPr/>
        </p:nvPicPr>
        <p:blipFill>
          <a:blip r:embed="rId2"/>
          <a:srcRect/>
          <a:stretch>
            <a:fillRect/>
          </a:stretch>
        </p:blipFill>
        <p:spPr bwMode="auto">
          <a:xfrm>
            <a:off x="127002" y="410028"/>
            <a:ext cx="8915400" cy="5963302"/>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Content Placeholder 2"/>
          <p:cNvSpPr txBox="1">
            <a:spLocks/>
          </p:cNvSpPr>
          <p:nvPr/>
        </p:nvSpPr>
        <p:spPr bwMode="auto">
          <a:xfrm>
            <a:off x="304800" y="2667000"/>
            <a:ext cx="8229600" cy="4525963"/>
          </a:xfrm>
          <a:prstGeom prst="rect">
            <a:avLst/>
          </a:prstGeom>
          <a:noFill/>
          <a:ln w="9525">
            <a:noFill/>
            <a:miter lim="800000"/>
            <a:headEnd/>
            <a:tailEnd/>
          </a:ln>
        </p:spPr>
        <p:txBody>
          <a:bodyPr/>
          <a:lstStyle/>
          <a:p>
            <a:pPr algn="ctr" eaLnBrk="1" hangingPunct="1">
              <a:spcBef>
                <a:spcPts val="575"/>
              </a:spcBef>
              <a:buClr>
                <a:schemeClr val="accent1"/>
              </a:buClr>
              <a:buSzPct val="85000"/>
              <a:buFont typeface="Wingdings 2" pitchFamily="18" charset="2"/>
              <a:buNone/>
              <a:defRPr/>
            </a:pPr>
            <a:r>
              <a:rPr lang="en-US" sz="6000" b="1" dirty="0">
                <a:solidFill>
                  <a:schemeClr val="tx2"/>
                </a:solidFill>
                <a:latin typeface="+mn-lt"/>
              </a:rPr>
              <a:t>THANKYOU!!</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C:\Documents and Settings\Zahid\Desktop\KL\5.jpg"/>
          <p:cNvPicPr>
            <a:picLocks noChangeAspect="1" noChangeArrowheads="1"/>
          </p:cNvPicPr>
          <p:nvPr/>
        </p:nvPicPr>
        <p:blipFill>
          <a:blip r:embed="rId2"/>
          <a:srcRect/>
          <a:stretch>
            <a:fillRect/>
          </a:stretch>
        </p:blipFill>
        <p:spPr bwMode="auto">
          <a:xfrm>
            <a:off x="130856" y="72570"/>
            <a:ext cx="8955088" cy="671982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ChangeArrowheads="1"/>
          </p:cNvSpPr>
          <p:nvPr/>
        </p:nvSpPr>
        <p:spPr bwMode="auto">
          <a:xfrm>
            <a:off x="381000" y="2058988"/>
            <a:ext cx="8534400" cy="3013075"/>
          </a:xfrm>
          <a:prstGeom prst="rect">
            <a:avLst/>
          </a:prstGeom>
          <a:noFill/>
          <a:ln w="9525">
            <a:noFill/>
            <a:miter lim="800000"/>
            <a:headEnd/>
            <a:tailEnd/>
          </a:ln>
        </p:spPr>
        <p:txBody>
          <a:bodyPr>
            <a:spAutoFit/>
          </a:bodyPr>
          <a:lstStyle/>
          <a:p>
            <a:pPr eaLnBrk="1" hangingPunct="1"/>
            <a:r>
              <a:rPr lang="en-US" sz="2400">
                <a:latin typeface="Constantia" pitchFamily="18" charset="0"/>
              </a:rPr>
              <a:t> Vice president zone-A was also invited by the Association of Siamese Architects to attend the Annual National Convention and International Forum 2011 which was held from 8</a:t>
            </a:r>
            <a:r>
              <a:rPr lang="en-US" sz="2400" baseline="30000">
                <a:latin typeface="Constantia" pitchFamily="18" charset="0"/>
              </a:rPr>
              <a:t>th</a:t>
            </a:r>
            <a:r>
              <a:rPr lang="en-US" sz="2400">
                <a:latin typeface="Constantia" pitchFamily="18" charset="0"/>
              </a:rPr>
              <a:t> – 13</a:t>
            </a:r>
            <a:r>
              <a:rPr lang="en-US" sz="2400" baseline="30000">
                <a:latin typeface="Constantia" pitchFamily="18" charset="0"/>
              </a:rPr>
              <a:t>th</a:t>
            </a:r>
            <a:r>
              <a:rPr lang="en-US" sz="2400">
                <a:latin typeface="Constantia" pitchFamily="18" charset="0"/>
              </a:rPr>
              <a:t> February 2011, at Challenger Hall, Impact Convention, Maun Thong, Thani, Bangkok Thailand. This year it featured the theme “Bottom up”, a vision to address the foundation that will have an affect all the way to the top.</a:t>
            </a:r>
          </a:p>
          <a:p>
            <a:pPr eaLnBrk="1" hangingPunct="1"/>
            <a:r>
              <a:rPr lang="en-US" sz="2400"/>
              <a:t>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C:\Documents and Settings\Zahid\Desktop\KL\7.jpg"/>
          <p:cNvPicPr>
            <a:picLocks noChangeAspect="1" noChangeArrowheads="1"/>
          </p:cNvPicPr>
          <p:nvPr/>
        </p:nvPicPr>
        <p:blipFill>
          <a:blip r:embed="rId2"/>
          <a:srcRect/>
          <a:stretch>
            <a:fillRect/>
          </a:stretch>
        </p:blipFill>
        <p:spPr bwMode="auto">
          <a:xfrm>
            <a:off x="188682" y="116112"/>
            <a:ext cx="8839200" cy="6632465"/>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C:\Documents and Settings\Zahid\Desktop\KL\8.jpg"/>
          <p:cNvPicPr>
            <a:picLocks noChangeAspect="1" noChangeArrowheads="1"/>
          </p:cNvPicPr>
          <p:nvPr/>
        </p:nvPicPr>
        <p:blipFill>
          <a:blip r:embed="rId2"/>
          <a:srcRect/>
          <a:stretch>
            <a:fillRect/>
          </a:stretch>
        </p:blipFill>
        <p:spPr bwMode="auto">
          <a:xfrm>
            <a:off x="152400" y="103043"/>
            <a:ext cx="8915400" cy="6689641"/>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ChangeArrowheads="1"/>
          </p:cNvSpPr>
          <p:nvPr/>
        </p:nvSpPr>
        <p:spPr bwMode="auto">
          <a:xfrm>
            <a:off x="457200" y="1371600"/>
            <a:ext cx="8534400" cy="4648200"/>
          </a:xfrm>
          <a:prstGeom prst="rect">
            <a:avLst/>
          </a:prstGeom>
          <a:noFill/>
          <a:ln w="9525">
            <a:noFill/>
            <a:miter lim="800000"/>
            <a:headEnd/>
            <a:tailEnd/>
          </a:ln>
        </p:spPr>
        <p:txBody>
          <a:bodyPr>
            <a:spAutoFit/>
          </a:bodyPr>
          <a:lstStyle/>
          <a:p>
            <a:pPr eaLnBrk="1" hangingPunct="1">
              <a:defRPr/>
            </a:pPr>
            <a:r>
              <a:rPr lang="en-US" sz="3200" b="1" u="sng" dirty="0">
                <a:latin typeface="+mj-lt"/>
              </a:rPr>
              <a:t>Flood relief for Pakistan </a:t>
            </a:r>
            <a:endParaRPr lang="en-US" sz="3200" dirty="0">
              <a:latin typeface="+mj-lt"/>
            </a:endParaRPr>
          </a:p>
          <a:p>
            <a:pPr eaLnBrk="1" hangingPunct="1">
              <a:defRPr/>
            </a:pPr>
            <a:r>
              <a:rPr lang="en-US" sz="2400" dirty="0"/>
              <a:t> </a:t>
            </a:r>
          </a:p>
          <a:p>
            <a:pPr eaLnBrk="1" hangingPunct="1">
              <a:defRPr/>
            </a:pPr>
            <a:r>
              <a:rPr lang="en-US" sz="2400" dirty="0">
                <a:latin typeface="+mn-lt"/>
              </a:rPr>
              <a:t>I would like to extend my thanks and gratitude to all those who donated generously in the IAP flood relief fund and extended their assistance and support.</a:t>
            </a:r>
          </a:p>
          <a:p>
            <a:pPr eaLnBrk="1" hangingPunct="1">
              <a:defRPr/>
            </a:pPr>
            <a:r>
              <a:rPr lang="en-US" sz="2400" dirty="0">
                <a:latin typeface="+mn-lt"/>
              </a:rPr>
              <a:t> </a:t>
            </a:r>
          </a:p>
          <a:p>
            <a:pPr eaLnBrk="1" hangingPunct="1">
              <a:defRPr/>
            </a:pPr>
            <a:r>
              <a:rPr lang="en-US" sz="2400" dirty="0">
                <a:latin typeface="+mn-lt"/>
              </a:rPr>
              <a:t>Thailand $2000/- donation received on 9</a:t>
            </a:r>
            <a:r>
              <a:rPr lang="en-US" sz="2400" baseline="30000" dirty="0">
                <a:latin typeface="+mn-lt"/>
              </a:rPr>
              <a:t>th</a:t>
            </a:r>
            <a:r>
              <a:rPr lang="en-US" sz="2400" dirty="0">
                <a:latin typeface="+mn-lt"/>
              </a:rPr>
              <a:t> February, 2011</a:t>
            </a:r>
          </a:p>
          <a:p>
            <a:pPr eaLnBrk="1" hangingPunct="1">
              <a:defRPr/>
            </a:pPr>
            <a:r>
              <a:rPr lang="en-US" sz="2400" dirty="0" err="1">
                <a:latin typeface="+mn-lt"/>
              </a:rPr>
              <a:t>Srilanka</a:t>
            </a:r>
            <a:r>
              <a:rPr lang="en-US" sz="2400" dirty="0">
                <a:latin typeface="+mn-lt"/>
              </a:rPr>
              <a:t> $1000/- donation received in February 2011</a:t>
            </a:r>
          </a:p>
          <a:p>
            <a:pPr eaLnBrk="1" hangingPunct="1">
              <a:defRPr/>
            </a:pPr>
            <a:r>
              <a:rPr lang="en-US" sz="2400" dirty="0">
                <a:latin typeface="+mn-lt"/>
              </a:rPr>
              <a:t>Ar. </a:t>
            </a:r>
            <a:r>
              <a:rPr lang="en-US" sz="2400" dirty="0" err="1">
                <a:latin typeface="+mn-lt"/>
              </a:rPr>
              <a:t>Bashir</a:t>
            </a:r>
            <a:r>
              <a:rPr lang="en-US" sz="2400" dirty="0">
                <a:latin typeface="+mn-lt"/>
              </a:rPr>
              <a:t> </a:t>
            </a:r>
            <a:r>
              <a:rPr lang="en-US" sz="2400" dirty="0" err="1">
                <a:latin typeface="+mn-lt"/>
              </a:rPr>
              <a:t>ul</a:t>
            </a:r>
            <a:r>
              <a:rPr lang="en-US" sz="2400" dirty="0">
                <a:latin typeface="+mn-lt"/>
              </a:rPr>
              <a:t> </a:t>
            </a:r>
            <a:r>
              <a:rPr lang="en-US" sz="2400" dirty="0" err="1">
                <a:latin typeface="+mn-lt"/>
              </a:rPr>
              <a:t>Haq</a:t>
            </a:r>
            <a:r>
              <a:rPr lang="en-US" sz="2400" dirty="0">
                <a:latin typeface="+mn-lt"/>
              </a:rPr>
              <a:t> from Bangladesh donated $ 607/- received in October 2011.</a:t>
            </a:r>
          </a:p>
          <a:p>
            <a:pPr eaLnBrk="1" hangingPunct="1">
              <a:defRPr/>
            </a:pPr>
            <a:r>
              <a:rPr lang="en-US" sz="2400" dirty="0">
                <a:latin typeface="+mn-lt"/>
              </a:rPr>
              <a:t>Ms. Louise Cox from Australia donation $ 1400/- received on 16</a:t>
            </a:r>
            <a:r>
              <a:rPr lang="en-US" sz="2400" baseline="30000" dirty="0">
                <a:latin typeface="+mn-lt"/>
              </a:rPr>
              <a:t>th</a:t>
            </a:r>
            <a:r>
              <a:rPr lang="en-US" sz="2400" dirty="0">
                <a:latin typeface="+mn-lt"/>
              </a:rPr>
              <a:t> November, 2011</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Paper">
  <a:themeElements>
    <a:clrScheme name="1_Paper 1">
      <a:dk1>
        <a:srgbClr val="444D26"/>
      </a:dk1>
      <a:lt1>
        <a:srgbClr val="FFFFFF"/>
      </a:lt1>
      <a:dk2>
        <a:srgbClr val="000000"/>
      </a:dk2>
      <a:lt2>
        <a:srgbClr val="FEFAC9"/>
      </a:lt2>
      <a:accent1>
        <a:srgbClr val="A5B592"/>
      </a:accent1>
      <a:accent2>
        <a:srgbClr val="F3A447"/>
      </a:accent2>
      <a:accent3>
        <a:srgbClr val="AAAAAA"/>
      </a:accent3>
      <a:accent4>
        <a:srgbClr val="DADADA"/>
      </a:accent4>
      <a:accent5>
        <a:srgbClr val="CFD7C7"/>
      </a:accent5>
      <a:accent6>
        <a:srgbClr val="DC943F"/>
      </a:accent6>
      <a:hlink>
        <a:srgbClr val="8E58B6"/>
      </a:hlink>
      <a:folHlink>
        <a:srgbClr val="7F6F6F"/>
      </a:folHlink>
    </a:clrScheme>
    <a:fontScheme name="1_Paper">
      <a:majorFont>
        <a:latin typeface="Constantia"/>
        <a:ea typeface=""/>
        <a:cs typeface=""/>
      </a:majorFont>
      <a:minorFont>
        <a:latin typeface="Constant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1_Paper 1">
        <a:dk1>
          <a:srgbClr val="444D26"/>
        </a:dk1>
        <a:lt1>
          <a:srgbClr val="FFFFFF"/>
        </a:lt1>
        <a:dk2>
          <a:srgbClr val="000000"/>
        </a:dk2>
        <a:lt2>
          <a:srgbClr val="FEFAC9"/>
        </a:lt2>
        <a:accent1>
          <a:srgbClr val="A5B592"/>
        </a:accent1>
        <a:accent2>
          <a:srgbClr val="F3A447"/>
        </a:accent2>
        <a:accent3>
          <a:srgbClr val="AAAAAA"/>
        </a:accent3>
        <a:accent4>
          <a:srgbClr val="DADADA"/>
        </a:accent4>
        <a:accent5>
          <a:srgbClr val="CFD7C7"/>
        </a:accent5>
        <a:accent6>
          <a:srgbClr val="DC943F"/>
        </a:accent6>
        <a:hlink>
          <a:srgbClr val="8E58B6"/>
        </a:hlink>
        <a:folHlink>
          <a:srgbClr val="7F6F6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5963</TotalTime>
  <Words>1077</Words>
  <Application>Microsoft Office PowerPoint</Application>
  <PresentationFormat>On-screen Show (4:3)</PresentationFormat>
  <Paragraphs>225</Paragraphs>
  <Slides>48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48</vt:i4>
      </vt:variant>
    </vt:vector>
  </HeadingPairs>
  <TitlesOfParts>
    <vt:vector size="55" baseType="lpstr">
      <vt:lpstr>Arial</vt:lpstr>
      <vt:lpstr>Constantia</vt:lpstr>
      <vt:lpstr>Wingdings 2</vt:lpstr>
      <vt:lpstr>Calibri</vt:lpstr>
      <vt:lpstr>Times New Roman</vt:lpstr>
      <vt:lpstr>Arial Black</vt:lpstr>
      <vt:lpstr>1_Paper</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Mehreen</dc:creator>
  <cp:lastModifiedBy>fatima</cp:lastModifiedBy>
  <cp:revision>1256</cp:revision>
  <dcterms:created xsi:type="dcterms:W3CDTF">2006-08-16T00:00:00Z</dcterms:created>
  <dcterms:modified xsi:type="dcterms:W3CDTF">2011-08-05T11:48:22Z</dcterms:modified>
</cp:coreProperties>
</file>