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71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8C49B-0A5E-4225-93CA-B4BEEDC858DF}" type="datetimeFigureOut">
              <a:rPr lang="en-US" smtClean="0"/>
              <a:t>30-Oct-19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418B-480C-4D95-9EEB-5352112EEB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F9D7-A592-46F7-9B21-96C62994569C}" type="datetime1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27D0-CFCC-4B0A-B72C-1CAC7983C5C5}" type="datetime1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0FFB-9A79-4917-87A4-DE814F4EC929}" type="datetime1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AC78-61E9-440D-9838-11F13B2635FA}" type="datetime1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73EB-587F-4E93-A23D-79FD2B9A5550}" type="datetime1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4D1D-BA6A-4DAA-9CD5-7C7280257F68}" type="datetime1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1871-84DA-4202-AD1D-80AA126E02F4}" type="datetime1">
              <a:rPr lang="en-US" smtClean="0"/>
              <a:t>30-Oct-19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6F0B-A8E5-4086-BD16-6592AE6C965D}" type="datetime1">
              <a:rPr lang="en-US" smtClean="0"/>
              <a:t>30-Oct-19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D3BB-42AD-4EB3-B735-B2F0C424ECAD}" type="datetime1">
              <a:rPr lang="en-US" smtClean="0"/>
              <a:t>30-Oct-19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3B4A-4741-436E-A7F4-DC3A9CD07E39}" type="datetime1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A126-442F-45DF-87D2-3AA2461B781E}" type="datetime1">
              <a:rPr lang="en-US" smtClean="0"/>
              <a:t>30-Oct-19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B563-9A70-4264-A787-D6B71BBF2BFB}" type="datetime1">
              <a:rPr lang="en-US" smtClean="0"/>
              <a:t>30-Oct-19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30C5-DB3D-4609-826A-30E81D17A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222885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ACTIVITIES OF ZONE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1</a:t>
            </a:fld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5391150"/>
            <a:ext cx="8686800" cy="222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Ar. Lalichan Zacharias , Vice President,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Zone- 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9296400" cy="480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SECOND ARCASIA- URBANISM FORUM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URBANISM DIALOGUE Was conducted on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to 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of September 2019 at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Islamabad on the theme- ‘Capital cities: New Cities/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Visionary Master Plans.’ Hosted by IAP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10</a:t>
            </a:fld>
            <a:endParaRPr lang="en-US" sz="3200" dirty="0"/>
          </a:p>
        </p:txBody>
      </p:sp>
      <p:pic>
        <p:nvPicPr>
          <p:cNvPr id="8194" name="Picture 2" descr="D:\my sml projects\123. presentation\slides\PHOTO-2019-09-06-13-10-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79145"/>
            <a:ext cx="4267200" cy="245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9296400" cy="480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ZONE –A PRESIDENTS MEET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OCTOBER 2019, KOVALAM.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Discuss And Identify Issues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Faced by member Institutes/ARCHITECTS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To be discussed during the council meeting at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Dhaka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11</a:t>
            </a:fld>
            <a:endParaRPr lang="en-US" sz="3200" dirty="0"/>
          </a:p>
        </p:txBody>
      </p:sp>
      <p:pic>
        <p:nvPicPr>
          <p:cNvPr id="9218" name="Picture 2" descr="D:\my sml projects\123. presentation\slides\PHOTO-2019-10-03-11-35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241006"/>
            <a:ext cx="3184525" cy="2388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9296400" cy="4800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SLIA proposes ARCHITECTS CRICKET,Badminton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And Golf tournaments at SRI LANKA from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13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to 18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Fenruary 2020.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12</a:t>
            </a:fld>
            <a:endParaRPr lang="en-US" sz="3200" dirty="0"/>
          </a:p>
        </p:txBody>
      </p:sp>
      <p:pic>
        <p:nvPicPr>
          <p:cNvPr id="10242" name="Picture 2" descr="D:\my sml projects\123. presentation\slides\Image-1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2501900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466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ARCASIA SPORTS FIESTA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839200" cy="464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ysClr val="windowText" lastClr="000000"/>
                </a:solidFill>
              </a:rPr>
              <a:t>ACAE Announces Two winter programs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ysClr val="windowText" lastClr="000000"/>
                </a:solidFill>
              </a:rPr>
              <a:t>On-’ Interpreting Built Heritage- A workshop</a:t>
            </a:r>
          </a:p>
          <a:p>
            <a:pPr marL="514350" indent="-514350" algn="l"/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     tour- From 2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nd</a:t>
            </a:r>
            <a:r>
              <a:rPr lang="en-US" dirty="0" smtClean="0">
                <a:solidFill>
                  <a:sysClr val="windowText" lastClr="000000"/>
                </a:solidFill>
              </a:rPr>
              <a:t> to 10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dirty="0" smtClean="0">
                <a:solidFill>
                  <a:sysClr val="windowText" lastClr="000000"/>
                </a:solidFill>
              </a:rPr>
              <a:t> Dec 2019- at AAYOJAN</a:t>
            </a:r>
          </a:p>
          <a:p>
            <a:pPr marL="514350" indent="-514350" algn="l"/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     Schoolof Architecture and Design,Pune.</a:t>
            </a:r>
          </a:p>
          <a:p>
            <a:pPr marL="514350" indent="-514350" algn="l"/>
            <a:r>
              <a:rPr lang="en-US" dirty="0" smtClean="0">
                <a:solidFill>
                  <a:sysClr val="windowText" lastClr="000000"/>
                </a:solidFill>
              </a:rPr>
              <a:t>2. ON-’Environment and Architecture-</a:t>
            </a:r>
          </a:p>
          <a:p>
            <a:pPr marL="514350" indent="-514350" algn="l"/>
            <a:r>
              <a:rPr lang="en-US" dirty="0" smtClean="0">
                <a:solidFill>
                  <a:sysClr val="windowText" lastClr="000000"/>
                </a:solidFill>
              </a:rPr>
              <a:t>    ‘A workshop tour’- from 2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nd</a:t>
            </a:r>
            <a:r>
              <a:rPr lang="en-US" dirty="0" smtClean="0">
                <a:solidFill>
                  <a:sysClr val="windowText" lastClr="000000"/>
                </a:solidFill>
              </a:rPr>
              <a:t> to 8</a:t>
            </a:r>
            <a:r>
              <a:rPr lang="en-US" baseline="30000" dirty="0" smtClean="0">
                <a:solidFill>
                  <a:sysClr val="windowText" lastClr="000000"/>
                </a:solidFill>
              </a:rPr>
              <a:t>th</a:t>
            </a:r>
            <a:r>
              <a:rPr lang="en-US" dirty="0" smtClean="0">
                <a:solidFill>
                  <a:sysClr val="windowText" lastClr="000000"/>
                </a:solidFill>
              </a:rPr>
              <a:t> December</a:t>
            </a:r>
          </a:p>
          <a:p>
            <a:pPr marL="514350" indent="-514350" algn="l"/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    2019 at Saveetha college of architecture and design, Chennai.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13</a:t>
            </a:fld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" y="2438400"/>
            <a:ext cx="8839200" cy="4648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ysClr val="windowText" lastClr="000000"/>
                </a:solidFill>
              </a:rPr>
              <a:t>THANK YOU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14</a:t>
            </a:fld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10363200" cy="5257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  <a:r>
              <a:rPr lang="en-US" sz="6500" dirty="0" smtClean="0">
                <a:solidFill>
                  <a:schemeClr val="tx1"/>
                </a:solidFill>
              </a:rPr>
              <a:t>INSTITUTES </a:t>
            </a:r>
            <a:r>
              <a:rPr lang="en-US" sz="6500" dirty="0" smtClean="0">
                <a:solidFill>
                  <a:schemeClr val="tx1"/>
                </a:solidFill>
              </a:rPr>
              <a:t>IN ZONE A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 THE INDIAN INSTITUTE OF ARCHITECTS- </a:t>
            </a:r>
            <a:r>
              <a:rPr lang="en-US" sz="5100" dirty="0" smtClean="0">
                <a:solidFill>
                  <a:schemeClr val="tx1"/>
                </a:solidFill>
              </a:rPr>
              <a:t>                       IIA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INSTITUTE OF ARCHITECTS </a:t>
            </a:r>
            <a:r>
              <a:rPr lang="en-US" sz="5100" dirty="0" smtClean="0">
                <a:solidFill>
                  <a:schemeClr val="tx1"/>
                </a:solidFill>
              </a:rPr>
              <a:t>PAKISTAN-                            IAP</a:t>
            </a:r>
            <a:endParaRPr lang="en-US" sz="5100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INSTITUTE </a:t>
            </a:r>
            <a:r>
              <a:rPr lang="en-US" sz="5100" dirty="0" smtClean="0">
                <a:solidFill>
                  <a:schemeClr val="tx1"/>
                </a:solidFill>
              </a:rPr>
              <a:t>OF ARCHITECTS BANGLADESH- </a:t>
            </a:r>
            <a:r>
              <a:rPr lang="en-US" sz="5100" dirty="0" smtClean="0">
                <a:solidFill>
                  <a:schemeClr val="tx1"/>
                </a:solidFill>
              </a:rPr>
              <a:t>                   IAB</a:t>
            </a:r>
            <a:endParaRPr lang="en-US" sz="5100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SRILANKAN INSTITUTE OF ARCHITECTS- </a:t>
            </a:r>
            <a:r>
              <a:rPr lang="en-US" sz="5100" dirty="0" smtClean="0">
                <a:solidFill>
                  <a:schemeClr val="tx1"/>
                </a:solidFill>
              </a:rPr>
              <a:t>                     SLIA</a:t>
            </a:r>
            <a:endParaRPr lang="en-US" sz="5100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SOCIETY OF NEPALIESE ARCHITECTS- </a:t>
            </a:r>
            <a:r>
              <a:rPr lang="en-US" sz="5100" dirty="0" smtClean="0">
                <a:solidFill>
                  <a:schemeClr val="tx1"/>
                </a:solidFill>
              </a:rPr>
              <a:t>                        ZONA</a:t>
            </a:r>
            <a:endParaRPr lang="en-US" sz="5100" dirty="0" smtClean="0">
              <a:solidFill>
                <a:schemeClr val="tx1"/>
              </a:solidFill>
            </a:endParaRP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en-US" sz="5100" dirty="0" smtClean="0">
                <a:solidFill>
                  <a:schemeClr val="tx1"/>
                </a:solidFill>
              </a:rPr>
              <a:t>BUTENIESE INSTITUTE OF ARCHITECTS- </a:t>
            </a:r>
            <a:r>
              <a:rPr lang="en-US" sz="5100" dirty="0" smtClean="0">
                <a:solidFill>
                  <a:schemeClr val="tx1"/>
                </a:solidFill>
              </a:rPr>
              <a:t>                       BIA</a:t>
            </a:r>
            <a:endParaRPr lang="en-US" sz="5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2</a:t>
            </a:fld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915400" cy="4800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ARCASIA FORUM </a:t>
            </a:r>
            <a:r>
              <a:rPr lang="en-US" sz="2400" dirty="0" smtClean="0">
                <a:solidFill>
                  <a:schemeClr val="tx1"/>
                </a:solidFill>
              </a:rPr>
              <a:t>– 20 ,</a:t>
            </a:r>
            <a:r>
              <a:rPr lang="en-US" sz="2400" dirty="0" smtClean="0">
                <a:solidFill>
                  <a:schemeClr val="tx1"/>
                </a:solidFill>
              </a:rPr>
              <a:t>2019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ARCASIA </a:t>
            </a:r>
            <a:r>
              <a:rPr lang="en-US" sz="2400" dirty="0" smtClean="0">
                <a:solidFill>
                  <a:schemeClr val="tx1"/>
                </a:solidFill>
              </a:rPr>
              <a:t>AWARDS, DHAKA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HOSTED BY IAB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3</a:t>
            </a:fld>
            <a:endParaRPr lang="en-US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33600" y="2362200"/>
            <a:ext cx="8915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ARCASIA FORUM organized by IAB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DHAKA. From 3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7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Nov.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ARCASIA AWARDS also organised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 part of the Forum by IAB.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D:\my sml projects\123. presentation\slides\PHOTO-2019-08-15-00-47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1852189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9296400" cy="480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Heritage Workshop Tour, IIA Rajasthan Chapter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teachers of the </a:t>
            </a:r>
            <a:r>
              <a:rPr lang="en-US" dirty="0" smtClean="0">
                <a:solidFill>
                  <a:schemeClr val="tx1"/>
                </a:solidFill>
              </a:rPr>
              <a:t>Architecture schools </a:t>
            </a:r>
            <a:r>
              <a:rPr lang="en-US" dirty="0" smtClean="0">
                <a:solidFill>
                  <a:schemeClr val="tx1"/>
                </a:solidFill>
              </a:rPr>
              <a:t>of the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Member Institutes </a:t>
            </a:r>
            <a:r>
              <a:rPr lang="en-US" dirty="0" smtClean="0">
                <a:solidFill>
                  <a:schemeClr val="tx1"/>
                </a:solidFill>
              </a:rPr>
              <a:t>from 22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to 26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July </a:t>
            </a:r>
            <a:r>
              <a:rPr lang="en-US" dirty="0" smtClean="0">
                <a:solidFill>
                  <a:schemeClr val="tx1"/>
                </a:solidFill>
              </a:rPr>
              <a:t>2019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pic>
        <p:nvPicPr>
          <p:cNvPr id="2050" name="Picture 2" descr="D:\my sml projects\123. presentation\slides\PHOTO-2019-07-27-08-34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3522133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4495800"/>
            <a:ext cx="1428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Jaipur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4</a:t>
            </a:fld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9296400" cy="480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AGCSA </a:t>
            </a:r>
            <a:r>
              <a:rPr lang="en-US" dirty="0" smtClean="0">
                <a:solidFill>
                  <a:schemeClr val="tx1"/>
                </a:solidFill>
              </a:rPr>
              <a:t>Round Table, 2019 Jaipur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11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Round table on ‘Built and NATURAL HERITAGE-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The sustainable Face of Architecture.’ – 26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July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2019.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b="1" smtClean="0"/>
              <a:pPr/>
              <a:t>5</a:t>
            </a:fld>
            <a:endParaRPr lang="en-US" sz="3200" b="1" dirty="0"/>
          </a:p>
        </p:txBody>
      </p:sp>
      <p:pic>
        <p:nvPicPr>
          <p:cNvPr id="3074" name="Picture 2" descr="D:\my sml projects\123. presentation\slides\PHOTO-2019-07-27-15-34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5257800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9296400" cy="480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ACPP meeting at Jaipur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 July 2019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6</a:t>
            </a:fld>
            <a:endParaRPr lang="en-US" sz="3200" dirty="0"/>
          </a:p>
        </p:txBody>
      </p:sp>
      <p:pic>
        <p:nvPicPr>
          <p:cNvPr id="4098" name="Picture 2" descr="D:\my sml projects\123. presentation\slides\PHOTO-2019-07-27-09-54-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5181600" cy="387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9296400" cy="480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ARCASIA </a:t>
            </a:r>
            <a:r>
              <a:rPr lang="en-US" dirty="0" smtClean="0">
                <a:solidFill>
                  <a:schemeClr val="tx1"/>
                </a:solidFill>
              </a:rPr>
              <a:t>ALL COMMITTEE PANEL DISCUSSION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ON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‘LESSONS FROM BUILT HERITAGE-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THE WAY FORWARD”.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                   conducted </a:t>
            </a:r>
            <a:r>
              <a:rPr lang="en-US" sz="2400" dirty="0" smtClean="0">
                <a:solidFill>
                  <a:schemeClr val="tx1"/>
                </a:solidFill>
              </a:rPr>
              <a:t>on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   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                   26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July 2019 at Jaipur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7</a:t>
            </a:fld>
            <a:endParaRPr lang="en-US" sz="3200" dirty="0"/>
          </a:p>
        </p:txBody>
      </p:sp>
      <p:pic>
        <p:nvPicPr>
          <p:cNvPr id="5122" name="Picture 2" descr="D:\my sml projects\123. presentation\slides\PHOTO-2019-07-26-20-49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4479734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 descr="D:\my sml projects\123. presentation\slides\JAIPUR CHARTER DOCUME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4267200" cy="603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nited-architects.org/assets/files/events/arcasia%20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8904"/>
            <a:ext cx="2078489" cy="111649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30C5-DB3D-4609-826A-30E81D17A168}" type="slidenum">
              <a:rPr lang="en-US" sz="3200" smtClean="0"/>
              <a:pPr/>
              <a:t>9</a:t>
            </a:fld>
            <a:endParaRPr lang="en-US" sz="3200" dirty="0"/>
          </a:p>
        </p:txBody>
      </p:sp>
      <p:pic>
        <p:nvPicPr>
          <p:cNvPr id="7170" name="Picture 2" descr="D:\my sml projects\123. presentation\slides\JAIPUR CHARTER DOCUMEN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53" y="634564"/>
            <a:ext cx="4292747" cy="6071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346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IMPORTANT ACTIVITIES OF ZONE 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ACTIVITIES OF ZONE A</dc:title>
  <dc:creator>user</dc:creator>
  <cp:lastModifiedBy>user</cp:lastModifiedBy>
  <cp:revision>50</cp:revision>
  <dcterms:created xsi:type="dcterms:W3CDTF">2019-10-29T08:44:01Z</dcterms:created>
  <dcterms:modified xsi:type="dcterms:W3CDTF">2019-10-30T09:08:54Z</dcterms:modified>
</cp:coreProperties>
</file>