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vml" ContentType="application/vnd.openxmlformats-officedocument.vmlDrawing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536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CBB502-D563-4452-94DD-937F2D08C972}" type="datetimeFigureOut">
              <a:rPr lang="en-MY" smtClean="0"/>
              <a:t>10/27/13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F0873E-D313-4590-91C2-9B442FA98EA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09693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A49B-4513-4F45-9D79-A1A38636BD52}" type="datetime1">
              <a:rPr lang="en-MY" smtClean="0"/>
              <a:t>10/27/13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19B4-8F6C-42B2-A050-875EDE14034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87438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2A4B0-3ED7-40FB-811F-A283552B8EBC}" type="datetime1">
              <a:rPr lang="en-MY" smtClean="0"/>
              <a:t>10/27/13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19B4-8F6C-42B2-A050-875EDE14034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25410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C0047-C20E-4945-AFC7-C62618FEAB2C}" type="datetime1">
              <a:rPr lang="en-MY" smtClean="0"/>
              <a:t>10/27/13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19B4-8F6C-42B2-A050-875EDE14034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2261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9D4F-7796-4C9C-878A-F7199515D17D}" type="datetime1">
              <a:rPr lang="en-MY" smtClean="0"/>
              <a:t>10/27/13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19B4-8F6C-42B2-A050-875EDE14034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23672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C3F2-687D-40D9-A95C-CD1250C3FF77}" type="datetime1">
              <a:rPr lang="en-MY" smtClean="0"/>
              <a:t>10/27/13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19B4-8F6C-42B2-A050-875EDE14034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7519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981E-7F06-4113-81B2-C3EA1EC61A54}" type="datetime1">
              <a:rPr lang="en-MY" smtClean="0"/>
              <a:t>10/27/13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19B4-8F6C-42B2-A050-875EDE14034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083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557C-298F-405F-86C9-1EF778B9A1D0}" type="datetime1">
              <a:rPr lang="en-MY" smtClean="0"/>
              <a:t>10/27/13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19B4-8F6C-42B2-A050-875EDE14034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02971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9713-B684-4C99-AAF2-E10A64AFFA42}" type="datetime1">
              <a:rPr lang="en-MY" smtClean="0"/>
              <a:t>10/27/13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19B4-8F6C-42B2-A050-875EDE14034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15236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DDD25-7BFA-4CB5-9578-68AFFE2623CA}" type="datetime1">
              <a:rPr lang="en-MY" smtClean="0"/>
              <a:t>10/27/13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19B4-8F6C-42B2-A050-875EDE14034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0549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2ADA7-DD86-482C-A08F-171430088E4E}" type="datetime1">
              <a:rPr lang="en-MY" smtClean="0"/>
              <a:t>10/27/13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19B4-8F6C-42B2-A050-875EDE14034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39376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58E9-0DD9-4747-901C-87D7D39087D7}" type="datetime1">
              <a:rPr lang="en-MY" smtClean="0"/>
              <a:t>10/27/13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19B4-8F6C-42B2-A050-875EDE14034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2327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DAB75-EF82-48E4-84BB-748D57CA1B80}" type="datetime1">
              <a:rPr lang="en-MY" smtClean="0"/>
              <a:t>10/27/13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219B4-8F6C-42B2-A050-875EDE14034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740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package" Target="../embeddings/Microsoft_Excel_Sheet1.xlsx"/><Relationship Id="rId5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package" Target="../embeddings/Microsoft_Excel_Sheet2.xlsx"/><Relationship Id="rId5" Type="http://schemas.openxmlformats.org/officeDocument/2006/relationships/image" Target="../media/image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package" Target="../embeddings/Microsoft_Excel_Sheet3.xlsx"/><Relationship Id="rId5" Type="http://schemas.openxmlformats.org/officeDocument/2006/relationships/image" Target="../media/image3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package" Target="../embeddings/Microsoft_Excel_Sheet4.xlsx"/><Relationship Id="rId5" Type="http://schemas.openxmlformats.org/officeDocument/2006/relationships/image" Target="../media/image4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81128" y="8460432"/>
            <a:ext cx="2171700" cy="486833"/>
          </a:xfrm>
        </p:spPr>
        <p:txBody>
          <a:bodyPr/>
          <a:lstStyle/>
          <a:p>
            <a:pPr algn="r"/>
            <a:r>
              <a:rPr lang="en-US" dirty="0" smtClean="0"/>
              <a:t>1</a:t>
            </a:r>
            <a:endParaRPr lang="en-MY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074661"/>
              </p:ext>
            </p:extLst>
          </p:nvPr>
        </p:nvGraphicFramePr>
        <p:xfrm>
          <a:off x="404664" y="755576"/>
          <a:ext cx="6139282" cy="7488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Worksheet" r:id="rId4" imgW="7076943" imgH="8629740" progId="Excel.Sheet.12">
                  <p:embed/>
                </p:oleObj>
              </mc:Choice>
              <mc:Fallback>
                <p:oleObj name="Worksheet" r:id="rId4" imgW="7076943" imgH="86297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4664" y="755576"/>
                        <a:ext cx="6139282" cy="74888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4939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581128" y="8460432"/>
            <a:ext cx="2171700" cy="486833"/>
          </a:xfrm>
        </p:spPr>
        <p:txBody>
          <a:bodyPr/>
          <a:lstStyle/>
          <a:p>
            <a:pPr algn="r"/>
            <a:r>
              <a:rPr lang="en-US" dirty="0" smtClean="0"/>
              <a:t>2</a:t>
            </a:r>
            <a:endParaRPr lang="en-MY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746508"/>
              </p:ext>
            </p:extLst>
          </p:nvPr>
        </p:nvGraphicFramePr>
        <p:xfrm>
          <a:off x="476672" y="467544"/>
          <a:ext cx="5760640" cy="80742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Worksheet" r:id="rId4" imgW="6096090" imgH="9039330" progId="Excel.Sheet.12">
                  <p:embed/>
                </p:oleObj>
              </mc:Choice>
              <mc:Fallback>
                <p:oleObj name="Worksheet" r:id="rId4" imgW="6096090" imgH="903933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6672" y="467544"/>
                        <a:ext cx="5760640" cy="80742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7906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581128" y="8460432"/>
            <a:ext cx="2171700" cy="486833"/>
          </a:xfrm>
        </p:spPr>
        <p:txBody>
          <a:bodyPr/>
          <a:lstStyle/>
          <a:p>
            <a:pPr algn="r"/>
            <a:r>
              <a:rPr lang="en-US" dirty="0" smtClean="0"/>
              <a:t>3</a:t>
            </a:r>
            <a:endParaRPr lang="en-MY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440079"/>
              </p:ext>
            </p:extLst>
          </p:nvPr>
        </p:nvGraphicFramePr>
        <p:xfrm>
          <a:off x="548680" y="827584"/>
          <a:ext cx="5683314" cy="7416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Worksheet" r:id="rId4" imgW="6124454" imgH="7991460" progId="Excel.Sheet.12">
                  <p:embed/>
                </p:oleObj>
              </mc:Choice>
              <mc:Fallback>
                <p:oleObj name="Worksheet" r:id="rId4" imgW="6124454" imgH="79914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8680" y="827584"/>
                        <a:ext cx="5683314" cy="74168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6103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581128" y="8460432"/>
            <a:ext cx="2171700" cy="486833"/>
          </a:xfrm>
        </p:spPr>
        <p:txBody>
          <a:bodyPr/>
          <a:lstStyle/>
          <a:p>
            <a:pPr algn="r"/>
            <a:r>
              <a:rPr lang="en-US" dirty="0" smtClean="0"/>
              <a:t>4</a:t>
            </a:r>
            <a:endParaRPr lang="en-MY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167443"/>
              </p:ext>
            </p:extLst>
          </p:nvPr>
        </p:nvGraphicFramePr>
        <p:xfrm>
          <a:off x="332656" y="683568"/>
          <a:ext cx="6103803" cy="7776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Worksheet" r:id="rId4" imgW="9610790" imgH="11906190" progId="Excel.Sheet.12">
                  <p:embed/>
                </p:oleObj>
              </mc:Choice>
              <mc:Fallback>
                <p:oleObj name="Worksheet" r:id="rId4" imgW="9610790" imgH="1190619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2656" y="683568"/>
                        <a:ext cx="6103803" cy="77768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4307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</Words>
  <Application>Microsoft Macintosh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Worksheet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Account-1</dc:creator>
  <cp:lastModifiedBy>Tan Pei Ing</cp:lastModifiedBy>
  <cp:revision>5</cp:revision>
  <cp:lastPrinted>2013-10-02T12:24:28Z</cp:lastPrinted>
  <dcterms:created xsi:type="dcterms:W3CDTF">2013-10-02T11:36:50Z</dcterms:created>
  <dcterms:modified xsi:type="dcterms:W3CDTF">2013-10-27T12:57:31Z</dcterms:modified>
</cp:coreProperties>
</file>