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YOUng</a:t>
            </a:r>
            <a:r>
              <a:rPr lang="en-US" dirty="0" smtClean="0"/>
              <a:t> architects’ perspective on architectural education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ARCAsia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177792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Views on architectural education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Vary widely from one </a:t>
            </a:r>
            <a:r>
              <a:rPr lang="en-US" dirty="0" err="1" smtClean="0"/>
              <a:t>ARCAsia</a:t>
            </a:r>
            <a:r>
              <a:rPr lang="en-US" dirty="0" smtClean="0"/>
              <a:t> nation to another</a:t>
            </a:r>
          </a:p>
          <a:p>
            <a:pPr marL="457200" indent="-457200">
              <a:buAutoNum type="arabicPeriod"/>
            </a:pPr>
            <a:r>
              <a:rPr lang="en-US" dirty="0" smtClean="0"/>
              <a:t>In </a:t>
            </a:r>
            <a:r>
              <a:rPr lang="en-US" dirty="0" err="1" smtClean="0"/>
              <a:t>ARCAsia</a:t>
            </a:r>
            <a:r>
              <a:rPr lang="en-US" dirty="0" smtClean="0"/>
              <a:t> nations, the focus tends to be on heritage and sustainability</a:t>
            </a:r>
          </a:p>
          <a:p>
            <a:pPr marL="457200" indent="-457200">
              <a:buAutoNum type="arabicPeriod"/>
            </a:pPr>
            <a:r>
              <a:rPr lang="en-US" dirty="0" smtClean="0"/>
              <a:t>In some </a:t>
            </a:r>
            <a:r>
              <a:rPr lang="en-US" dirty="0" err="1" smtClean="0"/>
              <a:t>ARCAsia</a:t>
            </a:r>
            <a:r>
              <a:rPr lang="en-US" dirty="0" smtClean="0"/>
              <a:t> member nations, the nature of the curriculum is dependent on market needs in that nation</a:t>
            </a:r>
          </a:p>
          <a:p>
            <a:pPr marL="457200" indent="-457200">
              <a:buAutoNum type="arabicPeriod"/>
            </a:pPr>
            <a:r>
              <a:rPr lang="en-US" dirty="0" smtClean="0"/>
              <a:t>Strength in vernacular architecture, </a:t>
            </a:r>
            <a:r>
              <a:rPr lang="en-US" dirty="0" err="1" smtClean="0"/>
              <a:t>localisation</a:t>
            </a:r>
            <a:r>
              <a:rPr lang="en-US" dirty="0" smtClean="0"/>
              <a:t> and </a:t>
            </a:r>
            <a:r>
              <a:rPr lang="en-US" dirty="0" err="1" smtClean="0"/>
              <a:t>contextualisation</a:t>
            </a:r>
            <a:r>
              <a:rPr lang="en-US" dirty="0" smtClean="0"/>
              <a:t>, and climate response</a:t>
            </a:r>
          </a:p>
          <a:p>
            <a:pPr marL="457200" indent="-457200">
              <a:buAutoNum type="arabicPeriod"/>
            </a:pPr>
            <a:r>
              <a:rPr lang="en-US" dirty="0" smtClean="0"/>
              <a:t>Some nations leading the discussions on design technology &amp; </a:t>
            </a:r>
            <a:r>
              <a:rPr lang="en-US" dirty="0" smtClean="0"/>
              <a:t>automation</a:t>
            </a:r>
          </a:p>
        </p:txBody>
      </p:sp>
      <p:pic>
        <p:nvPicPr>
          <p:cNvPr id="1028" name="Picture 4" descr="Image result for ARCAs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344" y="703281"/>
            <a:ext cx="1580944" cy="9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05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from </a:t>
            </a:r>
            <a:r>
              <a:rPr lang="en-US" dirty="0" err="1" smtClean="0"/>
              <a:t>europe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Many possibilities in cross-exchanges between </a:t>
            </a:r>
            <a:r>
              <a:rPr lang="en-US" dirty="0" err="1" smtClean="0"/>
              <a:t>ARCAsia</a:t>
            </a:r>
            <a:r>
              <a:rPr lang="en-US" dirty="0" smtClean="0"/>
              <a:t> &amp; ACE – Asia has much to learn form Europe, and vice versa!</a:t>
            </a:r>
          </a:p>
          <a:p>
            <a:pPr marL="457200" indent="-457200">
              <a:buAutoNum type="arabicPeriod"/>
            </a:pPr>
            <a:r>
              <a:rPr lang="en-US" dirty="0" smtClean="0"/>
              <a:t>Europe is traditionally strong in conservation, adaptation and rejuvenation projects. Given the wealth of heritage and culture in Asia, this should be learned and appropriated – instead of demolishing and rebuilding.</a:t>
            </a:r>
          </a:p>
          <a:p>
            <a:pPr marL="457200" indent="-457200">
              <a:buAutoNum type="arabicPeriod"/>
            </a:pPr>
            <a:r>
              <a:rPr lang="en-US" dirty="0" smtClean="0"/>
              <a:t>Tools and techniques, both craft-wise and digital, can be shared and exchanged.</a:t>
            </a:r>
          </a:p>
        </p:txBody>
      </p:sp>
      <p:pic>
        <p:nvPicPr>
          <p:cNvPr id="1028" name="Picture 4" descr="Image result for ARCAs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344" y="703281"/>
            <a:ext cx="1580944" cy="9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61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collaboration </a:t>
            </a:r>
            <a:r>
              <a:rPr lang="en-US" dirty="0" err="1" smtClean="0"/>
              <a:t>programmes</a:t>
            </a:r>
            <a:endParaRPr lang="en-S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ARCAsia</a:t>
            </a:r>
            <a:r>
              <a:rPr lang="en-US" dirty="0" smtClean="0"/>
              <a:t> &amp; Beyond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43610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Architectural competitions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International architectural competitions as a vehicle to identify areas of interests, and fields of expertise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Singapore Institute of Architects has co-</a:t>
            </a:r>
            <a:r>
              <a:rPr lang="en-US" dirty="0" err="1" smtClean="0"/>
              <a:t>organised</a:t>
            </a:r>
            <a:r>
              <a:rPr lang="en-US" dirty="0" smtClean="0"/>
              <a:t> the International Tropical Architectural Design (ITAD) competition, that extends to all international </a:t>
            </a:r>
            <a:r>
              <a:rPr lang="en-US" dirty="0" smtClean="0"/>
              <a:t>schools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This </a:t>
            </a:r>
            <a:r>
              <a:rPr lang="en-US" dirty="0" smtClean="0"/>
              <a:t>year’s theme is </a:t>
            </a:r>
            <a:r>
              <a:rPr lang="en-US" b="1" dirty="0" smtClean="0"/>
              <a:t>“Resilience through Zero Energy”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 smtClean="0"/>
              <a:t>of the 5 finalists is from Europe (Germany</a:t>
            </a:r>
            <a:r>
              <a:rPr lang="en-US" dirty="0" smtClean="0"/>
              <a:t>). Judging on Sep 11</a:t>
            </a:r>
            <a:r>
              <a:rPr lang="en-US" baseline="30000" dirty="0" smtClean="0"/>
              <a:t>th</a:t>
            </a:r>
            <a:r>
              <a:rPr lang="en-US" dirty="0" smtClean="0"/>
              <a:t>, and Ar Tan Szue Hann (Chair, ACYA) is one of the judges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Invitation for next year’s </a:t>
            </a:r>
            <a:r>
              <a:rPr lang="en-US" dirty="0" err="1" smtClean="0"/>
              <a:t>programme</a:t>
            </a:r>
            <a:r>
              <a:rPr lang="en-US" dirty="0" smtClean="0"/>
              <a:t> can also be extended to all ACE member nations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Similarly-scaled competitions can be looked into.</a:t>
            </a:r>
            <a:endParaRPr lang="en-US" dirty="0" smtClean="0"/>
          </a:p>
        </p:txBody>
      </p:sp>
      <p:pic>
        <p:nvPicPr>
          <p:cNvPr id="1028" name="Picture 4" descr="Image result for ARCAs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344" y="703281"/>
            <a:ext cx="1580944" cy="9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23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</a:t>
            </a:r>
            <a:r>
              <a:rPr lang="en-US" dirty="0" err="1" smtClean="0"/>
              <a:t>programmes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Collaboration between universities from </a:t>
            </a:r>
            <a:r>
              <a:rPr lang="en-US" dirty="0" err="1" smtClean="0"/>
              <a:t>ARCAsia</a:t>
            </a:r>
            <a:r>
              <a:rPr lang="en-US" dirty="0" smtClean="0"/>
              <a:t> nations and universities from </a:t>
            </a:r>
            <a:r>
              <a:rPr lang="en-US" dirty="0" smtClean="0"/>
              <a:t>ACE/UIA </a:t>
            </a:r>
            <a:r>
              <a:rPr lang="en-US" dirty="0" smtClean="0"/>
              <a:t>member nations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Facilitation between </a:t>
            </a:r>
            <a:r>
              <a:rPr lang="en-US" dirty="0" err="1" smtClean="0"/>
              <a:t>ARCAsia</a:t>
            </a:r>
            <a:r>
              <a:rPr lang="en-US" dirty="0" smtClean="0"/>
              <a:t> and </a:t>
            </a:r>
            <a:r>
              <a:rPr lang="en-US" dirty="0" smtClean="0"/>
              <a:t>ACE Member </a:t>
            </a:r>
            <a:r>
              <a:rPr lang="en-US" dirty="0" smtClean="0"/>
              <a:t>nations to connect universities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Programmes</a:t>
            </a:r>
            <a:r>
              <a:rPr lang="en-US" dirty="0" smtClean="0"/>
              <a:t> can be semester-long or summer-long</a:t>
            </a:r>
            <a:endParaRPr lang="en-SG" dirty="0"/>
          </a:p>
        </p:txBody>
      </p:sp>
      <p:pic>
        <p:nvPicPr>
          <p:cNvPr id="1028" name="Picture 4" descr="Image result for ARCAs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344" y="703281"/>
            <a:ext cx="1580944" cy="9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78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Inspireli</a:t>
            </a:r>
            <a:r>
              <a:rPr lang="en-US" dirty="0" smtClean="0"/>
              <a:t> awards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smtClean="0"/>
              <a:t>www.inspireliawards.com</a:t>
            </a:r>
          </a:p>
          <a:p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Collaboration with Society of Czech Architects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ARCAsia</a:t>
            </a:r>
            <a:r>
              <a:rPr lang="en-US" dirty="0" smtClean="0"/>
              <a:t> Architect as part of the jury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ARCAsia</a:t>
            </a:r>
            <a:r>
              <a:rPr lang="en-US" dirty="0" smtClean="0"/>
              <a:t> </a:t>
            </a:r>
            <a:r>
              <a:rPr lang="en-US" dirty="0" err="1" smtClean="0"/>
              <a:t>Inspireli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ward </a:t>
            </a:r>
            <a:r>
              <a:rPr lang="en-US" dirty="0" smtClean="0"/>
              <a:t>winner &amp; International </a:t>
            </a:r>
            <a:r>
              <a:rPr lang="en-US" dirty="0" err="1" smtClean="0"/>
              <a:t>Inspireli</a:t>
            </a:r>
            <a:r>
              <a:rPr lang="en-US" dirty="0" smtClean="0"/>
              <a:t> </a:t>
            </a:r>
            <a:r>
              <a:rPr lang="en-US" dirty="0" smtClean="0"/>
              <a:t>Award </a:t>
            </a:r>
            <a:r>
              <a:rPr lang="en-US" dirty="0" smtClean="0"/>
              <a:t>winner</a:t>
            </a:r>
            <a:endParaRPr lang="en-SG" dirty="0"/>
          </a:p>
        </p:txBody>
      </p:sp>
      <p:pic>
        <p:nvPicPr>
          <p:cNvPr id="1028" name="Picture 4" descr="Image result for ARCAsia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3344" y="703281"/>
            <a:ext cx="1580944" cy="988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447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97</TotalTime>
  <Words>314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YOUng architects’ perspective on architectural education</vt:lpstr>
      <vt:lpstr>Views on architectural education</vt:lpstr>
      <vt:lpstr>Lessons from europe</vt:lpstr>
      <vt:lpstr>Possible collaboration programmes</vt:lpstr>
      <vt:lpstr>Architectural competitions</vt:lpstr>
      <vt:lpstr>Exchange programmes</vt:lpstr>
      <vt:lpstr>Inspireli awards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architects’ perspective on architectural education</dc:title>
  <dc:creator>Szue Hann TAN</dc:creator>
  <cp:lastModifiedBy>Szue Hann TAN</cp:lastModifiedBy>
  <cp:revision>8</cp:revision>
  <dcterms:created xsi:type="dcterms:W3CDTF">2017-09-01T17:00:32Z</dcterms:created>
  <dcterms:modified xsi:type="dcterms:W3CDTF">2017-09-01T18:41:51Z</dcterms:modified>
</cp:coreProperties>
</file>