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8" autoAdjust="0"/>
    <p:restoredTop sz="94660"/>
  </p:normalViewPr>
  <p:slideViewPr>
    <p:cSldViewPr snapToGrid="0">
      <p:cViewPr>
        <p:scale>
          <a:sx n="78" d="100"/>
          <a:sy n="78" d="100"/>
        </p:scale>
        <p:origin x="1620" y="7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7D330-AB88-723A-8515-8FD484F297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0557C7-FB0F-CF2E-722D-77EB8CF6CB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248E1-8BAD-10C1-32B6-4696C48E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24DA0-DAA7-411E-B7E2-0C9B9143E30A}" type="datetimeFigureOut">
              <a:rPr lang="en-PH" smtClean="0"/>
              <a:t>10/01/2025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3D739-6A06-016B-5898-1946ED937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5091F-C6AB-842F-83BF-57923A503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EE47-B6F9-477B-83DB-A1F8C5E134F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410846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E1912-1B7D-EC23-1432-263A63067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1D2BCE-4801-BCC7-4D03-C86580D63F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25ED2-B30D-5BAA-7525-E558EDCAC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24DA0-DAA7-411E-B7E2-0C9B9143E30A}" type="datetimeFigureOut">
              <a:rPr lang="en-PH" smtClean="0"/>
              <a:t>10/01/2025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D6D8A-5A96-102E-EF3B-52CF4E6D5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D1222-6192-D6A3-179E-6D66D8B25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EE47-B6F9-477B-83DB-A1F8C5E134F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932392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2936D6-3067-3960-B7B2-DDC37B37F8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72E7CC-6388-DB9A-34B4-5A4594EB99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3DA71-0F29-3483-C2E8-780046699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24DA0-DAA7-411E-B7E2-0C9B9143E30A}" type="datetimeFigureOut">
              <a:rPr lang="en-PH" smtClean="0"/>
              <a:t>10/01/2025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AB557-D2F3-CE3A-7D2D-0EB004927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62622-3CAF-BD4C-4A82-9CC103E7E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EE47-B6F9-477B-83DB-A1F8C5E134F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439098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48E49-DB78-B49C-F20B-5DB8F4B55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85322-DAAA-5654-72ED-16A7C280E5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28BCB-87C0-19EC-153A-71404CEDF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24DA0-DAA7-411E-B7E2-0C9B9143E30A}" type="datetimeFigureOut">
              <a:rPr lang="en-PH" smtClean="0"/>
              <a:t>10/01/2025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F5B6D-73EE-DA33-FAD2-17485E6E7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07BD1-A2FD-E28A-92DC-7FFBA3C93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EE47-B6F9-477B-83DB-A1F8C5E134F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766373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63A00-D873-CEF7-E56B-E5E8B80B6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32DAC9-3E6A-34DF-5897-A63FBEC53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F259D-406D-FFCE-0896-798B8752F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24DA0-DAA7-411E-B7E2-0C9B9143E30A}" type="datetimeFigureOut">
              <a:rPr lang="en-PH" smtClean="0"/>
              <a:t>10/01/2025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3C0AE-AC45-D13E-F5B4-50DF5F912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A2B6D-A9AB-AFF4-EB94-6628FE7EF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EE47-B6F9-477B-83DB-A1F8C5E134F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288320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FC09A-AD81-3FD9-410A-00E0DE91B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07DF7-0783-3DB8-6F47-97F55F711F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4C17FD-A31F-210E-81EB-A12E02675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ADF626-DD11-A921-876E-33B457B8B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24DA0-DAA7-411E-B7E2-0C9B9143E30A}" type="datetimeFigureOut">
              <a:rPr lang="en-PH" smtClean="0"/>
              <a:t>10/01/2025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7BDFE1-40C8-ABE7-4033-1619D6164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6A6E3-B709-4DF1-099E-6264B6D28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EE47-B6F9-477B-83DB-A1F8C5E134F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72389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7B004-5AB0-8118-8EAB-2FCD9E682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0FFB35-B7D5-4153-2D5B-67F28909E8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FA4411-88EA-31E9-15DA-EA03B39B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A6952E-C5C6-AB94-0253-9E1FAE3ACE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DCA1B5-7D12-F782-C576-0FBE7B8D2F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F3D077-5B08-D822-5D14-C8F98BE27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24DA0-DAA7-411E-B7E2-0C9B9143E30A}" type="datetimeFigureOut">
              <a:rPr lang="en-PH" smtClean="0"/>
              <a:t>10/01/2025</a:t>
            </a:fld>
            <a:endParaRPr lang="en-P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685A1D-89C9-FD76-A557-D4B5025E4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E339B2-F574-EF80-E818-EC60CAC4B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EE47-B6F9-477B-83DB-A1F8C5E134F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868708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7A03A-D02B-10FC-AB50-BAB368E55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6A7528-993A-055E-7F22-CCE05BB69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24DA0-DAA7-411E-B7E2-0C9B9143E30A}" type="datetimeFigureOut">
              <a:rPr lang="en-PH" smtClean="0"/>
              <a:t>10/01/2025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E2396A-E557-9299-5788-FBDEBF973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A68473-CB75-FF4B-420B-FC9FE89ED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EE47-B6F9-477B-83DB-A1F8C5E134F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877606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15A668-D384-8FE8-081E-4E0F58C3B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24DA0-DAA7-411E-B7E2-0C9B9143E30A}" type="datetimeFigureOut">
              <a:rPr lang="en-PH" smtClean="0"/>
              <a:t>10/01/2025</a:t>
            </a:fld>
            <a:endParaRPr lang="en-P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84AE09-77A1-51BE-F84D-2FBDA366C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DAAB7B-BCED-2337-5336-FFF85E354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EE47-B6F9-477B-83DB-A1F8C5E134F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235934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BC366-7600-1CD2-3F47-7B6D56718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78E0F-C244-7851-C4B7-FF42589AC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29B12A-29C0-38A7-786D-B7F7C23CC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E0710F-BFC0-F151-3168-9088A3D05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24DA0-DAA7-411E-B7E2-0C9B9143E30A}" type="datetimeFigureOut">
              <a:rPr lang="en-PH" smtClean="0"/>
              <a:t>10/01/2025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25AD58-5269-66A9-2554-E99501440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A0E410-ECDB-4648-A918-079EBFBD3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EE47-B6F9-477B-83DB-A1F8C5E134F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347244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1FD14-658F-50A3-DE91-BF1DC3FBB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F1942B-C838-F08F-43B4-5FA94E8B5D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9EC6F7-A36A-EC2D-EC7D-948D4A25F8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C0F275-A274-1E37-8CEF-5180754CA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24DA0-DAA7-411E-B7E2-0C9B9143E30A}" type="datetimeFigureOut">
              <a:rPr lang="en-PH" smtClean="0"/>
              <a:t>10/01/2025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7BBBF8-2A87-D8E5-569B-6AF42DFA9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6AE2CB-D873-7F16-CBAA-F69B90DB8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EE47-B6F9-477B-83DB-A1F8C5E134F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644983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0617F0-3663-98F9-251C-6FA894EF1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86F16-EE3A-BDC4-5183-05E9D00AC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B68F5-CEEB-900E-6A23-6FE5312FD1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24DA0-DAA7-411E-B7E2-0C9B9143E30A}" type="datetimeFigureOut">
              <a:rPr lang="en-PH" smtClean="0"/>
              <a:t>10/01/2025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04A60-C620-CAE1-DF23-678E41C36E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85E07-41CF-5F6C-2A5F-8C11C49947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9EE47-B6F9-477B-83DB-A1F8C5E134F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26032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6A5A04-6ADC-9288-B813-ABD85A0FD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22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1FD1E-7E99-1840-BD49-726C814B0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2B8777-44AB-DE9E-CFA8-E7458EAF3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54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F7BCD-86E1-79AF-8AC3-F835B6335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7E226E-A64F-B61B-4829-5403CDD7C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204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4BC4E-B8AA-629C-A2E0-0DAE53ADE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B1553B-2D95-8DD6-4368-C148D3103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74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F857B-0CD7-4575-6B74-3D1C47F27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38E518-A252-7BA1-7948-5C0D41D7E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50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25476-3FB6-12FA-1AE7-25D0892A0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71428B-3EDB-DBC2-B034-86A886A07C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45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2EB78-6741-F7E5-2C8F-745717A3B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56AAD4-39AE-E844-D23B-F4CE4165A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465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065E6-CCCC-6799-C7FB-7C0B01076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25B7CE-397F-2311-EE4B-F2F4B7DB8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01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976A1-854D-08A9-4A38-EA5E665AC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636156-9F58-76A6-E6CD-C80D67794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96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D2083-7267-6AE4-CFE7-19A5CF2F7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C51523-EE45-5BE0-3C47-1B6036EE4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376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459CE-FEC6-1988-7B28-C5DDE354C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91B682-DABA-305C-D923-FAF080C2B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058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6D8B8-E608-0D24-AC9F-DA738E2D3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EFBDFA7-5AF8-F82E-0DBE-9838ECE72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020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816A8-3FD4-4268-078F-A72599178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9F7C68-4FFD-3C4B-D710-B78AF8C77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547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F4480-106F-91F8-338A-FE6BDFC11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FCCC7E-10C3-19CC-2076-4C8C8D193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096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3855F-E3EB-E5A7-BC6A-49297C30F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85693B-3089-1C9C-5EC3-1366B8ACA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60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34AB1-18B4-3116-3A84-0DAF3A49F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9927F8-6671-3905-2B1C-5EEDE6BD8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7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2164A-0E3F-ECF4-7C89-6EB81BCC9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246767-FACA-AD0A-F09B-4FFACE24B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197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73ABE-0A2E-0E58-769C-50551643F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4D2978-860C-1C0D-4024-5536864A9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65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2239F-7BD8-F5AF-C1BF-0C5820EE3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33869D-F40E-8BD3-9EB3-A4D03F9DF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54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DCEA4-B03C-F367-5367-06F873171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9CAD56-8D7A-DADE-CAB6-BD9336403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6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DBDFA-ABED-DA6B-BF27-8D9ECA2C0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C32F77-1F1A-9C50-A002-7F2706888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188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B9D95-35B4-375B-3AB4-0AB2AFD94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347F45-E41A-F377-8DC1-E82857D78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42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0</Words>
  <Application>Microsoft Office PowerPoint</Application>
  <PresentationFormat>Widescreen</PresentationFormat>
  <Paragraphs>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JENNY</dc:creator>
  <cp:lastModifiedBy>JENNY</cp:lastModifiedBy>
  <cp:revision>5</cp:revision>
  <dcterms:created xsi:type="dcterms:W3CDTF">2025-01-10T10:43:19Z</dcterms:created>
  <dcterms:modified xsi:type="dcterms:W3CDTF">2025-01-10T11:16:10Z</dcterms:modified>
</cp:coreProperties>
</file>